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606" y="13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3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34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61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195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57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04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983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49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70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73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9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BFBC9-1E2F-410E-B745-F3C1C3B49C00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DC553-E458-4C83-BD94-6E35F6ACA9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08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shanarri activ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4346"/>
            <a:ext cx="4824536" cy="6775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1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71E0628-003E-4298-9454-9F859EA9456E}"/>
              </a:ext>
            </a:extLst>
          </p:cNvPr>
          <p:cNvSpPr txBox="1"/>
          <p:nvPr/>
        </p:nvSpPr>
        <p:spPr>
          <a:xfrm>
            <a:off x="6215985" y="1626325"/>
            <a:ext cx="28218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prstClr val="black"/>
                </a:solidFill>
              </a:rPr>
              <a:t>Taking part in PE lessons in school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Using equipment in playparks and in school to practise balance and coordination.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Taking part in games and sports where coordination and balance is needed.</a:t>
            </a:r>
            <a:endParaRPr lang="en-GB" sz="1400" dirty="0">
              <a:solidFill>
                <a:prstClr val="black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383C0E0-D3AA-459A-B91B-50CE7122839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48160" y="89857"/>
            <a:ext cx="1357561" cy="1510399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338" y="1285875"/>
            <a:ext cx="4256272" cy="4172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Image result for shanarri activ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55" y="282201"/>
            <a:ext cx="1238308" cy="17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821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71E0628-003E-4298-9454-9F859EA9456E}"/>
              </a:ext>
            </a:extLst>
          </p:cNvPr>
          <p:cNvSpPr txBox="1"/>
          <p:nvPr/>
        </p:nvSpPr>
        <p:spPr>
          <a:xfrm>
            <a:off x="6215985" y="1626325"/>
            <a:ext cx="28218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prstClr val="black"/>
                </a:solidFill>
              </a:rPr>
              <a:t>Taking a full part in PE lessons in school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Playing games that make you out of breath and your heart beat faster.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Look for opportunities to join clubs or take part </a:t>
            </a:r>
            <a:r>
              <a:rPr lang="en-GB" sz="2400" smtClean="0">
                <a:solidFill>
                  <a:prstClr val="black"/>
                </a:solidFill>
              </a:rPr>
              <a:t>in competitions.</a:t>
            </a:r>
            <a:endParaRPr lang="en-GB" sz="1400" dirty="0">
              <a:solidFill>
                <a:prstClr val="black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383C0E0-D3AA-459A-B91B-50CE7122839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48160" y="89857"/>
            <a:ext cx="1357561" cy="1510399"/>
          </a:xfrm>
          <a:prstGeom prst="rect">
            <a:avLst/>
          </a:prstGeom>
        </p:spPr>
      </p:pic>
      <p:pic>
        <p:nvPicPr>
          <p:cNvPr id="7" name="Picture 6" descr="Image result for shanarri acti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55" y="282201"/>
            <a:ext cx="1238308" cy="17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736" y="1508269"/>
            <a:ext cx="4034881" cy="382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8451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71E0628-003E-4298-9454-9F859EA9456E}"/>
              </a:ext>
            </a:extLst>
          </p:cNvPr>
          <p:cNvSpPr txBox="1"/>
          <p:nvPr/>
        </p:nvSpPr>
        <p:spPr>
          <a:xfrm>
            <a:off x="6215985" y="1626325"/>
            <a:ext cx="28218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prstClr val="black"/>
                </a:solidFill>
              </a:rPr>
              <a:t>Playing outdoors with friends and/or family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Visiting outdoor spaces, like parks, beaches, woods, etc. with family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Going to play outdoors even when the weather isn’t sunny.</a:t>
            </a:r>
            <a:endParaRPr lang="en-GB" sz="1400" dirty="0">
              <a:solidFill>
                <a:prstClr val="black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383C0E0-D3AA-459A-B91B-50CE7122839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48160" y="89857"/>
            <a:ext cx="1357561" cy="1510399"/>
          </a:xfrm>
          <a:prstGeom prst="rect">
            <a:avLst/>
          </a:prstGeom>
        </p:spPr>
      </p:pic>
      <p:pic>
        <p:nvPicPr>
          <p:cNvPr id="7" name="Picture 6" descr="Image result for shanarri acti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55" y="282201"/>
            <a:ext cx="1238308" cy="17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1535" y="1087885"/>
            <a:ext cx="4034248" cy="411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348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71E0628-003E-4298-9454-9F859EA9456E}"/>
              </a:ext>
            </a:extLst>
          </p:cNvPr>
          <p:cNvSpPr txBox="1"/>
          <p:nvPr/>
        </p:nvSpPr>
        <p:spPr>
          <a:xfrm>
            <a:off x="6215985" y="1626325"/>
            <a:ext cx="28218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prstClr val="black"/>
                </a:solidFill>
              </a:rPr>
              <a:t>Playing games with friends at playtime.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Joining clubs, like Scouts, Brownies, etc.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Playing in teams or taking part in competitive activities.</a:t>
            </a:r>
            <a:endParaRPr lang="en-GB" sz="1400" dirty="0">
              <a:solidFill>
                <a:prstClr val="black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383C0E0-D3AA-459A-B91B-50CE7122839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48160" y="89857"/>
            <a:ext cx="1357561" cy="1510399"/>
          </a:xfrm>
          <a:prstGeom prst="rect">
            <a:avLst/>
          </a:prstGeom>
        </p:spPr>
      </p:pic>
      <p:pic>
        <p:nvPicPr>
          <p:cNvPr id="7" name="Picture 6" descr="Image result for shanarri acti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55" y="282201"/>
            <a:ext cx="1238308" cy="17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274" y="1389421"/>
            <a:ext cx="4275201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60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71E0628-003E-4298-9454-9F859EA9456E}"/>
              </a:ext>
            </a:extLst>
          </p:cNvPr>
          <p:cNvSpPr txBox="1"/>
          <p:nvPr/>
        </p:nvSpPr>
        <p:spPr>
          <a:xfrm>
            <a:off x="6215985" y="1626325"/>
            <a:ext cx="282185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prstClr val="black"/>
                </a:solidFill>
              </a:rPr>
              <a:t>Taking part in PE or drama lessons which </a:t>
            </a:r>
          </a:p>
          <a:p>
            <a:r>
              <a:rPr lang="en-GB" sz="2400" dirty="0">
                <a:solidFill>
                  <a:prstClr val="black"/>
                </a:solidFill>
              </a:rPr>
              <a:t>h</a:t>
            </a:r>
            <a:r>
              <a:rPr lang="en-GB" sz="2400" dirty="0" smtClean="0">
                <a:solidFill>
                  <a:prstClr val="black"/>
                </a:solidFill>
              </a:rPr>
              <a:t>ave music or dance as part of them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School Shows and Nativities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Music lessons in class or playing an instrument.</a:t>
            </a:r>
            <a:endParaRPr lang="en-GB" sz="1400" dirty="0">
              <a:solidFill>
                <a:prstClr val="black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383C0E0-D3AA-459A-B91B-50CE7122839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48160" y="89857"/>
            <a:ext cx="1357561" cy="1510399"/>
          </a:xfrm>
          <a:prstGeom prst="rect">
            <a:avLst/>
          </a:prstGeom>
        </p:spPr>
      </p:pic>
      <p:pic>
        <p:nvPicPr>
          <p:cNvPr id="7" name="Picture 6" descr="Image result for shanarri acti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55" y="282201"/>
            <a:ext cx="1238308" cy="17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8296" y="1354701"/>
            <a:ext cx="4018484" cy="410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7608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71E0628-003E-4298-9454-9F859EA9456E}"/>
              </a:ext>
            </a:extLst>
          </p:cNvPr>
          <p:cNvSpPr txBox="1"/>
          <p:nvPr/>
        </p:nvSpPr>
        <p:spPr>
          <a:xfrm>
            <a:off x="6215985" y="1626325"/>
            <a:ext cx="28218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prstClr val="black"/>
                </a:solidFill>
              </a:rPr>
              <a:t>Choosing to play with toys that give you exercise too.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Using equipment in playparks and public areas that challenge you to use your body.</a:t>
            </a:r>
          </a:p>
          <a:p>
            <a:endParaRPr lang="en-GB" sz="2400" dirty="0">
              <a:solidFill>
                <a:prstClr val="black"/>
              </a:solidFill>
            </a:endParaRPr>
          </a:p>
          <a:p>
            <a:r>
              <a:rPr lang="en-GB" sz="2400" dirty="0" smtClean="0">
                <a:solidFill>
                  <a:prstClr val="black"/>
                </a:solidFill>
              </a:rPr>
              <a:t>Making sure the toys you choose are safe and well maintained.</a:t>
            </a:r>
            <a:endParaRPr lang="en-GB" sz="1400" dirty="0">
              <a:solidFill>
                <a:prstClr val="black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8383C0E0-D3AA-459A-B91B-50CE7122839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48160" y="89857"/>
            <a:ext cx="1357561" cy="1510399"/>
          </a:xfrm>
          <a:prstGeom prst="rect">
            <a:avLst/>
          </a:prstGeom>
        </p:spPr>
      </p:pic>
      <p:pic>
        <p:nvPicPr>
          <p:cNvPr id="7" name="Picture 6" descr="Image result for shanarri acti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55" y="282201"/>
            <a:ext cx="1238308" cy="1739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317" y="1559373"/>
            <a:ext cx="3976056" cy="405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2233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traffic lights clipart blackline">
            <a:extLst>
              <a:ext uri="{FF2B5EF4-FFF2-40B4-BE49-F238E27FC236}">
                <a16:creationId xmlns="" xmlns:a16="http://schemas.microsoft.com/office/drawing/2014/main" id="{FAA3FD10-0627-41F1-A48F-B326661B0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811" y="451264"/>
            <a:ext cx="2248890" cy="5997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="" xmlns:a16="http://schemas.microsoft.com/office/drawing/2014/main" id="{BE64BB5A-83D0-4809-8F5D-EB48DB5CE6F5}"/>
              </a:ext>
            </a:extLst>
          </p:cNvPr>
          <p:cNvSpPr/>
          <p:nvPr/>
        </p:nvSpPr>
        <p:spPr>
          <a:xfrm>
            <a:off x="6541634" y="787606"/>
            <a:ext cx="1175658" cy="154379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="" xmlns:a16="http://schemas.microsoft.com/office/drawing/2014/main" id="{2AD3E1B7-89E8-419D-831C-222D550318E2}"/>
              </a:ext>
            </a:extLst>
          </p:cNvPr>
          <p:cNvSpPr/>
          <p:nvPr/>
        </p:nvSpPr>
        <p:spPr>
          <a:xfrm>
            <a:off x="6513059" y="2676154"/>
            <a:ext cx="1175658" cy="154379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="" xmlns:a16="http://schemas.microsoft.com/office/drawing/2014/main" id="{B31BD198-2744-4FB9-9A80-624FC9EB691C}"/>
              </a:ext>
            </a:extLst>
          </p:cNvPr>
          <p:cNvSpPr/>
          <p:nvPr/>
        </p:nvSpPr>
        <p:spPr>
          <a:xfrm>
            <a:off x="6513059" y="4564702"/>
            <a:ext cx="1175658" cy="154379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pic>
        <p:nvPicPr>
          <p:cNvPr id="8" name="Picture 7" descr="Image result for shanarri activ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54" y="282201"/>
            <a:ext cx="4682135" cy="6575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58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4" grpId="0" animBg="1"/>
      <p:bldP spid="4" grpId="1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194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West Lothian Council - Education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Shanks</dc:creator>
  <cp:lastModifiedBy>JACQUELINE MCLELLAN</cp:lastModifiedBy>
  <cp:revision>2</cp:revision>
  <dcterms:created xsi:type="dcterms:W3CDTF">2018-11-27T08:43:02Z</dcterms:created>
  <dcterms:modified xsi:type="dcterms:W3CDTF">2020-04-23T08:13:48Z</dcterms:modified>
</cp:coreProperties>
</file>