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7561263" cy="10693400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AC48"/>
    <a:srgbClr val="3B8B25"/>
    <a:srgbClr val="10A013"/>
    <a:srgbClr val="7C2C84"/>
    <a:srgbClr val="2FC9FF"/>
    <a:srgbClr val="45DBF9"/>
    <a:srgbClr val="75E5FB"/>
    <a:srgbClr val="86D9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2560" y="56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665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6867" y="1"/>
            <a:ext cx="2890665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AA261-406D-43D4-8E51-EE9D7CAE16AA}" type="datetimeFigureOut">
              <a:rPr lang="en-GB" smtClean="0"/>
              <a:pPr/>
              <a:t>28/05/2020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19300" y="744538"/>
            <a:ext cx="263048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599" y="4716465"/>
            <a:ext cx="5335894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1"/>
            <a:ext cx="2890665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6867" y="9429751"/>
            <a:ext cx="2890665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B4990-CBE3-4D5E-9854-9E9A9130E8B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B4990-CBE3-4D5E-9854-9E9A9130E8B2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28/05/2020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28/05/2020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28/05/2020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2D725-E206-45F2-91EF-F0467D4CEA77}" type="datetimeFigureOut">
              <a:rPr lang="en-GB" smtClean="0"/>
              <a:pPr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facebook.com/NHSLothianSL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_2co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919" y="162124"/>
            <a:ext cx="1026220" cy="1026220"/>
          </a:xfrm>
          <a:prstGeom prst="rect">
            <a:avLst/>
          </a:prstGeom>
          <a:ln w="3175">
            <a:noFill/>
          </a:ln>
        </p:spPr>
      </p:pic>
      <p:sp>
        <p:nvSpPr>
          <p:cNvPr id="9" name="Footer Placeholder 15"/>
          <p:cNvSpPr>
            <a:spLocks noGrp="1"/>
          </p:cNvSpPr>
          <p:nvPr>
            <p:ph type="ftr" sz="quarter" idx="11"/>
          </p:nvPr>
        </p:nvSpPr>
        <p:spPr>
          <a:xfrm rot="10800000" flipV="1">
            <a:off x="1" y="9883204"/>
            <a:ext cx="7561262" cy="522164"/>
          </a:xfrm>
        </p:spPr>
        <p:txBody>
          <a:bodyPr/>
          <a:lstStyle/>
          <a:p>
            <a:r>
              <a:rPr lang="en-GB" sz="1400" dirty="0" smtClean="0"/>
              <a:t>        </a:t>
            </a:r>
            <a:r>
              <a:rPr lang="en-GB" sz="1400" dirty="0" smtClean="0">
                <a:hlinkClick r:id="rId4"/>
              </a:rPr>
              <a:t>www.facebook.com/NHSLothianSLT</a:t>
            </a:r>
            <a:endParaRPr lang="en-GB" sz="1400" dirty="0"/>
          </a:p>
        </p:txBody>
      </p:sp>
      <p:sp>
        <p:nvSpPr>
          <p:cNvPr id="13" name="TextBox 12"/>
          <p:cNvSpPr txBox="1"/>
          <p:nvPr/>
        </p:nvSpPr>
        <p:spPr>
          <a:xfrm rot="20547270">
            <a:off x="-558302" y="2822690"/>
            <a:ext cx="349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 smtClean="0"/>
          </a:p>
        </p:txBody>
      </p:sp>
      <p:pic>
        <p:nvPicPr>
          <p:cNvPr id="14" name="Picture 13" descr="Getting it righ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2239" y="234132"/>
            <a:ext cx="1368151" cy="72008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84287" y="4482604"/>
            <a:ext cx="6408712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b="1" dirty="0" smtClean="0"/>
          </a:p>
          <a:p>
            <a:pPr algn="ctr"/>
            <a:endParaRPr lang="en-GB" sz="2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Tuesday and Thursday</a:t>
            </a:r>
          </a:p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9am -5pm</a:t>
            </a:r>
          </a:p>
          <a:p>
            <a:pPr algn="ctr"/>
            <a:endParaRPr lang="en-GB" sz="24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Wednesday </a:t>
            </a:r>
          </a:p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9am – 11.30am</a:t>
            </a:r>
          </a:p>
          <a:p>
            <a:pPr algn="ctr"/>
            <a:endParaRPr lang="en-GB" sz="32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3200" b="1" dirty="0" smtClean="0">
                <a:solidFill>
                  <a:schemeClr val="tx1"/>
                </a:solidFill>
              </a:rPr>
              <a:t>07866 219 181</a:t>
            </a:r>
          </a:p>
          <a:p>
            <a:pPr algn="ctr"/>
            <a:endParaRPr lang="en-GB" sz="2800" dirty="0" smtClean="0"/>
          </a:p>
          <a:p>
            <a:pPr algn="ctr"/>
            <a:endParaRPr lang="en-GB" sz="2800" dirty="0" smtClean="0"/>
          </a:p>
          <a:p>
            <a:pPr algn="ctr"/>
            <a:endParaRPr lang="en-GB" sz="2800" dirty="0" smtClean="0"/>
          </a:p>
          <a:p>
            <a:pPr algn="ctr"/>
            <a:endParaRPr lang="en-GB" sz="2800" dirty="0" smtClean="0"/>
          </a:p>
          <a:p>
            <a:pPr algn="ctr"/>
            <a:endParaRPr lang="en-GB" sz="2800" dirty="0" smtClean="0"/>
          </a:p>
          <a:p>
            <a:pPr algn="ctr"/>
            <a:endParaRPr lang="en-GB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396255" y="5706740"/>
            <a:ext cx="6984776" cy="2792254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2000" dirty="0" smtClean="0"/>
          </a:p>
          <a:p>
            <a:pPr algn="ctr"/>
            <a:endParaRPr lang="en-GB" sz="2000" dirty="0" smtClean="0"/>
          </a:p>
          <a:p>
            <a:pPr algn="ctr"/>
            <a:r>
              <a:rPr lang="en-GB" sz="2000" dirty="0" smtClean="0"/>
              <a:t>If you have any concerns or questions regarding your child’s speech , language or communication development and would like to speak to a speech and language therapist for general advice, please call us on the number above!</a:t>
            </a:r>
          </a:p>
          <a:p>
            <a:pPr algn="ctr"/>
            <a:endParaRPr lang="en-GB" sz="2000" dirty="0" smtClean="0"/>
          </a:p>
          <a:p>
            <a:pPr algn="ctr"/>
            <a:r>
              <a:rPr lang="en-GB" dirty="0" smtClean="0"/>
              <a:t>  </a:t>
            </a:r>
          </a:p>
        </p:txBody>
      </p:sp>
      <p:sp>
        <p:nvSpPr>
          <p:cNvPr id="8" name="Rectangle 7"/>
          <p:cNvSpPr/>
          <p:nvPr/>
        </p:nvSpPr>
        <p:spPr>
          <a:xfrm>
            <a:off x="828303" y="1026220"/>
            <a:ext cx="6192688" cy="1296144"/>
          </a:xfrm>
          <a:prstGeom prst="rect">
            <a:avLst/>
          </a:prstGeom>
          <a:solidFill>
            <a:srgbClr val="2FC9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LET’S TALK</a:t>
            </a:r>
          </a:p>
          <a:p>
            <a:pPr algn="ctr"/>
            <a:r>
              <a:rPr lang="en-GB" sz="2800" dirty="0" smtClean="0"/>
              <a:t>Speech and Language Therapy </a:t>
            </a:r>
          </a:p>
          <a:p>
            <a:pPr algn="ctr"/>
            <a:r>
              <a:rPr lang="en-GB" sz="2800" dirty="0" smtClean="0"/>
              <a:t>Advice Phone Line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72</Words>
  <Application>Microsoft Office PowerPoint</Application>
  <PresentationFormat>Custom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NHS Lothian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Paula Castano-Garcia</dc:creator>
  <cp:lastModifiedBy>Lorna Gunning</cp:lastModifiedBy>
  <cp:revision>94</cp:revision>
  <dcterms:created xsi:type="dcterms:W3CDTF">2017-01-24T10:26:36Z</dcterms:created>
  <dcterms:modified xsi:type="dcterms:W3CDTF">2020-05-28T07:30:05Z</dcterms:modified>
</cp:coreProperties>
</file>