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0" r:id="rId2"/>
    <p:sldId id="258" r:id="rId3"/>
    <p:sldId id="264" r:id="rId4"/>
    <p:sldId id="271" r:id="rId5"/>
    <p:sldId id="272" r:id="rId6"/>
    <p:sldId id="273" r:id="rId7"/>
    <p:sldId id="274" r:id="rId8"/>
    <p:sldId id="267" r:id="rId9"/>
  </p:sldIdLst>
  <p:sldSz cx="9144000" cy="6858000" type="screen4x3"/>
  <p:notesSz cx="6858000" cy="9144000"/>
  <p:embeddedFontLst>
    <p:embeddedFont>
      <p:font typeface="Tuffy" panose="020B0603060100000000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Twinkl" pitchFamily="2" charset="0"/>
      <p:regular r:id="rId22"/>
      <p:bold r:id="rId23"/>
    </p:embeddedFont>
    <p:embeddedFont>
      <p:font typeface="Twinkl SemiBold" pitchFamily="2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72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Senses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8094" y="89882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475950"/>
            <a:ext cx="7632700" cy="562382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two eyes,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my eyes so I can see,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When I work and play!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With a look, look here,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A look, look there,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Here a look, there a look,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Everywhere a look, look!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two eyes,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</p:txBody>
      </p:sp>
      <p:pic>
        <p:nvPicPr>
          <p:cNvPr id="7" name="Sound Butt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788988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6" y="2504303"/>
            <a:ext cx="2187929" cy="37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72"/>
    </mc:Choice>
    <mc:Fallback>
      <p:transition spd="slow" advTm="23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7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75950"/>
            <a:ext cx="7632700" cy="562382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a nose,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it every day!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my nose so I can smell,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When I work and play!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With a sniff, sniff here,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A sniff, sniff there,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Here a sniff, there a sniff,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Everywhere a sniff, sniff!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a nose,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it every day!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63" y="2930529"/>
            <a:ext cx="3079378" cy="32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94"/>
    </mc:Choice>
    <mc:Fallback>
      <p:transition spd="slow" advTm="2439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75950"/>
            <a:ext cx="7632700" cy="562382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a mouth,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it every day!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my mouth so I can taste,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When I work and play!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With a chew, chew here,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A chew, chew there,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Here a chew, there a chew,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Everywhere a chew, chew!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a mouth,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it every day!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9" y="1907411"/>
            <a:ext cx="3121672" cy="41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24"/>
    </mc:Choice>
    <mc:Fallback>
      <p:transition spd="slow" advTm="240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75950"/>
            <a:ext cx="7632700" cy="562382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head I’ve got two ears,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my ears so I can hear,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When I work and play!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With a listen, listen here,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A listen, listen there,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Here a listen, there a listen,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Everywhere a listen, listen!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head I’ve got two ears,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25" y="838898"/>
            <a:ext cx="2513925" cy="53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6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22"/>
    </mc:Choice>
    <mc:Fallback>
      <p:transition spd="slow" advTm="2372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75950"/>
            <a:ext cx="7632700" cy="568538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body I’ve got two hands,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my hands so I can feel,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When I work and play!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With a touch, touch here,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A touch, touch there,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Here a touch, there a touch,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Everywhere a touch, touch!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body I’ve got two hands,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2" y="3080951"/>
            <a:ext cx="3496507" cy="33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28"/>
    </mc:Choice>
    <mc:Fallback>
      <p:transition spd="slow" advTm="2412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0"/>
    </mc:Choice>
    <mc:Fallback>
      <p:transition spd="slow" advTm="8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34</TotalTime>
  <Words>435</Words>
  <Application>Microsoft Office PowerPoint</Application>
  <PresentationFormat>On-screen Show (4:3)</PresentationFormat>
  <Paragraphs>56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Tuffy</vt:lpstr>
      <vt:lpstr>Calibri</vt:lpstr>
      <vt:lpstr>Sassoon Infant Rg</vt:lpstr>
      <vt:lpstr>Arial</vt:lpstr>
      <vt:lpstr>Twinkl</vt:lpstr>
      <vt:lpstr>Twinkl SemiBold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Shantal Paley</cp:lastModifiedBy>
  <cp:revision>4</cp:revision>
  <dcterms:created xsi:type="dcterms:W3CDTF">2017-01-26T13:35:55Z</dcterms:created>
  <dcterms:modified xsi:type="dcterms:W3CDTF">2017-05-12T15:16:30Z</dcterms:modified>
</cp:coreProperties>
</file>