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3CE4A47-1121-4014-9932-39F80558C006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3AD8169-68C1-4D29-9189-966FD514B4AC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8000" dirty="0" smtClean="0">
                <a:latin typeface="Comic Sans MS" panose="030F0702030302020204" pitchFamily="66" charset="0"/>
              </a:rPr>
              <a:t>Planting a seed</a:t>
            </a:r>
            <a:endParaRPr lang="en-GB" sz="80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Mums Flowers In A Flower Pot Stock Photo, Picture And Royalty Free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50" y="4005064"/>
            <a:ext cx="277806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The Best Flowers for Pots in Full Sun | HG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The Best Flowers for Pots in Full Sun | HG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The Best Flowers for Pots in Full Sun | HGTV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0 Floral Drawing, Flower Pots, Potted Flowers, Good - Flower With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99" y="4160190"/>
            <a:ext cx="2729549" cy="26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Look at how well it grew!</a:t>
            </a:r>
            <a:endParaRPr lang="en-GB" dirty="0"/>
          </a:p>
        </p:txBody>
      </p:sp>
      <p:pic>
        <p:nvPicPr>
          <p:cNvPr id="9218" name="Picture 2" descr="https://attachments.office.net/owa/rosie.christy%40westlothian.org.uk/service.svc/s/GetAttachmentThumbnail?id=AAMkADdiMjI4ZGVhLWNkN2UtNGM0ZC05MTRmLWRkZjE3YzcyY2FkOQBGAAAAAABMvnxsEHKdSbSjlDCEOmVmBwB30jl2fWcUT5dhtIlHkUtBAAAAAAEMAAB30jl2fWcUT5dhtIlHkUtBAAUxbPI7AAABEgAQANqbxAYXga1Cm2NQdb1jmCI%3D&amp;thumbnailType=2&amp;owa=outlook.office.com&amp;scriptVer=2020051702.05&amp;X-OWA-CANARY=qfm5Uc0lMUeP7UJeGyaZHJBGaRR4AdgYUWSaZTlAkjVOBngSAAgtVPM6nLZJttT8bWP0rPmUUUM.&amp;token=eyJhbGciOiJSUzI1NiIsImtpZCI6IjU2MzU4ODUyMzRCOTI1MkRERTAwNTc2NkQ5RDlGMjc2NTY1RjYzRTIiLCJ4NXQiOiJWaldJVWpTNUpTM2VBRmRtMmRueWRsWmZZLUkiLCJ0eXAiOiJKV1QifQ.eyJvcmlnaW4iOiJodHRwczovL291dGxvb2sub2ZmaWNlLmNvbSIsInVjIjoiOTJjODU4N2U4YjIzNDcxZmFjY2VlOWI0MDZhOGUwZGUiLCJ2ZXIiOiJFeGNoYW5nZS5DYWxsYmFjay5WMSIsImFwcGN0eHNlbmRlciI6Ik93YURvd25sb2FkQGNjZDMyY2EzLTE2Y2UtNDI4Zi05NTQxLTM3MmQ2YjA1MTkyOSIsImlzc3JpbmciOiJXVyIsImFwcGN0eCI6IntcIm1zZXhjaHByb3RcIjpcIm93YVwiLFwicHJpbWFyeXNpZFwiOlwiUy0xLTUtMjEtMjgxNDA1MzYwNi0xODc1OTc4NDkzLTQ2MDE5MC0xMTI3NjI2MlwiLFwicHVpZFwiOlwiMTE1MzgzNjI5NjM0MDI4MTYyN1wiLFwib2lkXCI6XCIwY2RjODE2MS1iMmIzLTQ2NTMtYmFmMS1lMjVjM2NmYmVmYjBcIixcInNjb3BlXCI6XCJPd2FEb3dubG9hZFwifSIsIm5iZiI6MTU5MDQ5OTIwNSwiZXhwIjoxNTkwNDk5ODA1LCJpc3MiOiIwMDAwMDAwMi0wMDAwLTBmZjEtY2UwMC0wMDAwMDAwMDAwMDBAY2NkMzJjYTMtMTZjZS00MjhmLTk1NDEtMzcyZDZiMDUxOTI5IiwiYXVkIjoiMDAwMDAwMDItMDAwMC0wZmYxLWNlMDAtMDAwMDAwMDAwMDAwL2F0dGFjaG1lbnRzLm9mZmljZS5uZXRAY2NkMzJjYTMtMTZjZS00MjhmLTk1NDEtMzcyZDZiMDUxOTI5IiwiaGFwcCI6Im93YSJ9.lO2aj3G4pq-4_fOAgFGSgSMZyPY3Cbgcku6j9VQAEoamqztiMifiPNkB3st5O-ojZmJMUqvfnFHFW_kAZ_pVC7rFZ5Dk-SRlAQytz8vNxmGjdqbp1GlJUJJagvj4MWoA-m32-SlPeN0RgxNjKLLO4gUAPuy9ok9ZBpyOUTcDSN9h1qtlhqwxV0G5-gqdFo0cUwZIZ4TQyX22L2yIyaeLixDzXZtMrFBDk_Kj9ak8KNH4cd9nZMq-Ork-hqzpw4AZlGl2oVEW-Y__dCaePWab6komPfSQpzTMkLGhU7pM9cIeKBaCT1A4BDAg1SiNJhStNtCROYZTswthbR9hQptY7g&amp;animation=tr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9606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ttachments.office.net/owa/rosie.christy%40westlothian.org.uk/service.svc/s/GetAttachmentThumbnail?id=AAMkADdiMjI4ZGVhLWNkN2UtNGM0ZC05MTRmLWRkZjE3YzcyY2FkOQBGAAAAAABMvnxsEHKdSbSjlDCEOmVmBwB30jl2fWcUT5dhtIlHkUtBAAAAAAEMAAB30jl2fWcUT5dhtIlHkUtBAAUxbPI7AAABEgAQAAkqb9%2BG5RZGgjm1b5X9ogs%3D&amp;thumbnailType=2&amp;owa=outlook.office.com&amp;scriptVer=2020051702.05&amp;X-OWA-CANARY=qfm5Uc0lMUeP7UJeGyaZHJBGaRR4AdgYUWSaZTlAkjVOBngSAAgtVPM6nLZJttT8bWP0rPmUUUM.&amp;token=eyJhbGciOiJSUzI1NiIsImtpZCI6IjU2MzU4ODUyMzRCOTI1MkRERTAwNTc2NkQ5RDlGMjc2NTY1RjYzRTIiLCJ4NXQiOiJWaldJVWpTNUpTM2VBRmRtMmRueWRsWmZZLUkiLCJ0eXAiOiJKV1QifQ.eyJvcmlnaW4iOiJodHRwczovL291dGxvb2sub2ZmaWNlLmNvbSIsInVjIjoiOTJjODU4N2U4YjIzNDcxZmFjY2VlOWI0MDZhOGUwZGUiLCJ2ZXIiOiJFeGNoYW5nZS5DYWxsYmFjay5WMSIsImFwcGN0eHNlbmRlciI6Ik93YURvd25sb2FkQGNjZDMyY2EzLTE2Y2UtNDI4Zi05NTQxLTM3MmQ2YjA1MTkyOSIsImlzc3JpbmciOiJXVyIsImFwcGN0eCI6IntcIm1zZXhjaHByb3RcIjpcIm93YVwiLFwicHJpbWFyeXNpZFwiOlwiUy0xLTUtMjEtMjgxNDA1MzYwNi0xODc1OTc4NDkzLTQ2MDE5MC0xMTI3NjI2MlwiLFwicHVpZFwiOlwiMTE1MzgzNjI5NjM0MDI4MTYyN1wiLFwib2lkXCI6XCIwY2RjODE2MS1iMmIzLTQ2NTMtYmFmMS1lMjVjM2NmYmVmYjBcIixcInNjb3BlXCI6XCJPd2FEb3dubG9hZFwifSIsIm5iZiI6MTU5MDQ5OTIwNSwiZXhwIjoxNTkwNDk5ODA1LCJpc3MiOiIwMDAwMDAwMi0wMDAwLTBmZjEtY2UwMC0wMDAwMDAwMDAwMDBAY2NkMzJjYTMtMTZjZS00MjhmLTk1NDEtMzcyZDZiMDUxOTI5IiwiYXVkIjoiMDAwMDAwMDItMDAwMC0wZmYxLWNlMDAtMDAwMDAwMDAwMDAwL2F0dGFjaG1lbnRzLm9mZmljZS5uZXRAY2NkMzJjYTMtMTZjZS00MjhmLTk1NDEtMzcyZDZiMDUxOTI5IiwiaGFwcCI6Im93YSJ9.lO2aj3G4pq-4_fOAgFGSgSMZyPY3Cbgcku6j9VQAEoamqztiMifiPNkB3st5O-ojZmJMUqvfnFHFW_kAZ_pVC7rFZ5Dk-SRlAQytz8vNxmGjdqbp1GlJUJJagvj4MWoA-m32-SlPeN0RgxNjKLLO4gUAPuy9ok9ZBpyOUTcDSN9h1qtlhqwxV0G5-gqdFo0cUwZIZ4TQyX22L2yIyaeLixDzXZtMrFBDk_Kj9ak8KNH4cd9nZMq-Ork-hqzpw4AZlGl2oVEW-Y__dCaePWab6komPfSQpzTMkLGhU7pM9cIeKBaCT1A4BDAg1SiNJhStNtCROYZTswthbR9hQptY7g&amp;animation=tru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b="2973"/>
          <a:stretch/>
        </p:blipFill>
        <p:spPr bwMode="auto">
          <a:xfrm>
            <a:off x="3441754" y="1448780"/>
            <a:ext cx="213135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attachments.office.net/owa/rosie.christy%40westlothian.org.uk/service.svc/s/GetAttachmentThumbnail?id=AAMkADdiMjI4ZGVhLWNkN2UtNGM0ZC05MTRmLWRkZjE3YzcyY2FkOQBGAAAAAABMvnxsEHKdSbSjlDCEOmVmBwB30jl2fWcUT5dhtIlHkUtBAAAAAAEMAAB30jl2fWcUT5dhtIlHkUtBAAUxbPI7AAABEgAQAJTeLUsrHDpMkWJkiabv614%3D&amp;thumbnailType=2&amp;owa=outlook.office.com&amp;scriptVer=2020051702.05&amp;X-OWA-CANARY=qfm5Uc0lMUeP7UJeGyaZHJBGaRR4AdgYUWSaZTlAkjVOBngSAAgtVPM6nLZJttT8bWP0rPmUUUM.&amp;token=eyJhbGciOiJSUzI1NiIsImtpZCI6IjU2MzU4ODUyMzRCOTI1MkRERTAwNTc2NkQ5RDlGMjc2NTY1RjYzRTIiLCJ4NXQiOiJWaldJVWpTNUpTM2VBRmRtMmRueWRsWmZZLUkiLCJ0eXAiOiJKV1QifQ.eyJvcmlnaW4iOiJodHRwczovL291dGxvb2sub2ZmaWNlLmNvbSIsInVjIjoiOTJjODU4N2U4YjIzNDcxZmFjY2VlOWI0MDZhOGUwZGUiLCJ2ZXIiOiJFeGNoYW5nZS5DYWxsYmFjay5WMSIsImFwcGN0eHNlbmRlciI6Ik93YURvd25sb2FkQGNjZDMyY2EzLTE2Y2UtNDI4Zi05NTQxLTM3MmQ2YjA1MTkyOSIsImlzc3JpbmciOiJXVyIsImFwcGN0eCI6IntcIm1zZXhjaHByb3RcIjpcIm93YVwiLFwicHJpbWFyeXNpZFwiOlwiUy0xLTUtMjEtMjgxNDA1MzYwNi0xODc1OTc4NDkzLTQ2MDE5MC0xMTI3NjI2MlwiLFwicHVpZFwiOlwiMTE1MzgzNjI5NjM0MDI4MTYyN1wiLFwib2lkXCI6XCIwY2RjODE2MS1iMmIzLTQ2NTMtYmFmMS1lMjVjM2NmYmVmYjBcIixcInNjb3BlXCI6XCJPd2FEb3dubG9hZFwifSIsIm5iZiI6MTU5MDQ5OTIwNSwiZXhwIjoxNTkwNDk5ODA1LCJpc3MiOiIwMDAwMDAwMi0wMDAwLTBmZjEtY2UwMC0wMDAwMDAwMDAwMDBAY2NkMzJjYTMtMTZjZS00MjhmLTk1NDEtMzcyZDZiMDUxOTI5IiwiYXVkIjoiMDAwMDAwMDItMDAwMC0wZmYxLWNlMDAtMDAwMDAwMDAwMDAwL2F0dGFjaG1lbnRzLm9mZmljZS5uZXRAY2NkMzJjYTMtMTZjZS00MjhmLTk1NDEtMzcyZDZiMDUxOTI5IiwiaGFwcCI6Im93YSJ9.lO2aj3G4pq-4_fOAgFGSgSMZyPY3Cbgcku6j9VQAEoamqztiMifiPNkB3st5O-ojZmJMUqvfnFHFW_kAZ_pVC7rFZ5Dk-SRlAQytz8vNxmGjdqbp1GlJUJJagvj4MWoA-m32-SlPeN0RgxNjKLLO4gUAPuy9ok9ZBpyOUTcDSN9h1qtlhqwxV0G5-gqdFo0cUwZIZ4TQyX22L2yIyaeLixDzXZtMrFBDk_Kj9ak8KNH4cd9nZMq-Ork-hqzpw4AZlGl2oVEW-Y__dCaePWab6komPfSQpzTMkLGhU7pM9cIeKBaCT1A4BDAg1SiNJhStNtCROYZTswthbR9hQptY7g&amp;animation=tru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24" y="1448780"/>
            <a:ext cx="2618800" cy="34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9771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 2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643335" y="494490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 4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214928" y="4940513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Week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9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4941167"/>
            <a:ext cx="7408333" cy="1184995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 can’t wait to see photos of you busy gardening and the finished instructions posted on the Learning Journals.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it’s your turn…</a:t>
            </a:r>
            <a:endParaRPr lang="en-GB" dirty="0"/>
          </a:p>
        </p:txBody>
      </p:sp>
      <p:sp>
        <p:nvSpPr>
          <p:cNvPr id="4" name="AutoShape 2" descr="Gardening with children - Ashtead Park Garden Centre | Surr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555951" cy="303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58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will need…</a:t>
            </a:r>
            <a:endParaRPr lang="en-GB" dirty="0"/>
          </a:p>
        </p:txBody>
      </p:sp>
      <p:pic>
        <p:nvPicPr>
          <p:cNvPr id="2050" name="Picture 2" descr="Sankey 4 in/10 cm Plastic Flower Pot | Partridg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6765" y="3573559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pot</a:t>
            </a:r>
            <a:endParaRPr lang="en-GB" dirty="0"/>
          </a:p>
        </p:txBody>
      </p:sp>
      <p:pic>
        <p:nvPicPr>
          <p:cNvPr id="2052" name="Picture 4" descr="https://encrypted-tbn0.gstatic.com/images?q=tbn%3AANd9GcTfWjJaGXmndD2LcYsbhdvOpOE-gDNjZr5ugfljYpE47O12ieEr-6nSlFtaGAY&amp;usqp=C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391" y="1976410"/>
            <a:ext cx="20478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84296" y="4137797"/>
            <a:ext cx="155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compost</a:t>
            </a:r>
            <a:endParaRPr lang="en-GB" dirty="0"/>
          </a:p>
        </p:txBody>
      </p:sp>
      <p:pic>
        <p:nvPicPr>
          <p:cNvPr id="2054" name="Picture 6" descr="Easy Grow Flower Seeds Bundle | Homeb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4" y="3944526"/>
            <a:ext cx="2224680" cy="222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24857" y="6309320"/>
            <a:ext cx="828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seeds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616920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Watering can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092280" y="420256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 trowel</a:t>
            </a:r>
            <a:endParaRPr lang="en-GB" dirty="0"/>
          </a:p>
        </p:txBody>
      </p:sp>
      <p:pic>
        <p:nvPicPr>
          <p:cNvPr id="2056" name="Picture 8" descr="https://encrypted-tbn0.gstatic.com/images?q=tbn%3AANd9GcQA3yicsmQq3lBkdB8L5527tag3aHlfVSt-ZU4k2ebWGPMrfkMU-vpkoYQelfKWqFMEZPFhBqU&amp;usqp=CA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1795"/>
            <a:ext cx="18669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0.gstatic.com/images?q=tbn%3AANd9GcRsKP5brh3ngYLSFwMeAFkRIp1bTa8va7beRAY9fNjby2V5ADVBU61AFly0S3NEQ7qCEEiXIRs&amp;usqp=CA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94" y="2062135"/>
            <a:ext cx="18669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02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347" y="2276872"/>
            <a:ext cx="7408333" cy="3450696"/>
          </a:xfrm>
        </p:spPr>
        <p:txBody>
          <a:bodyPr/>
          <a:lstStyle/>
          <a:p>
            <a:r>
              <a:rPr lang="en-GB" dirty="0" smtClean="0"/>
              <a:t>Fill the pot half way up with compost.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1</a:t>
            </a:r>
            <a:endParaRPr lang="en-GB" dirty="0"/>
          </a:p>
        </p:txBody>
      </p:sp>
      <p:sp>
        <p:nvSpPr>
          <p:cNvPr id="4" name="AutoShape 2" descr="How to reuse old compost | Alys Fowler | Life and style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24" y="3212976"/>
            <a:ext cx="5473580" cy="328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76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347" y="2276872"/>
            <a:ext cx="7408333" cy="3450696"/>
          </a:xfrm>
        </p:spPr>
        <p:txBody>
          <a:bodyPr/>
          <a:lstStyle/>
          <a:p>
            <a:r>
              <a:rPr lang="en-GB" dirty="0" smtClean="0"/>
              <a:t>Put a few seeds in the compost.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2</a:t>
            </a:r>
            <a:endParaRPr lang="en-GB" dirty="0"/>
          </a:p>
        </p:txBody>
      </p:sp>
      <p:sp>
        <p:nvSpPr>
          <p:cNvPr id="4" name="AutoShape 2" descr="How to reuse old compost | Alys Fowler | Life and style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Gardening From Seeds : How to Plant Seeds in a Container - YouTub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5" name="Picture 5" descr="How to Grow Sunflowers - Kids Do Garden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8960"/>
            <a:ext cx="4392488" cy="32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2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347" y="2276872"/>
            <a:ext cx="7408333" cy="3450696"/>
          </a:xfrm>
        </p:spPr>
        <p:txBody>
          <a:bodyPr/>
          <a:lstStyle/>
          <a:p>
            <a:r>
              <a:rPr lang="en-GB" dirty="0" smtClean="0"/>
              <a:t>Fill the rest of the pot with compost.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3</a:t>
            </a:r>
            <a:endParaRPr lang="en-GB" dirty="0"/>
          </a:p>
        </p:txBody>
      </p:sp>
      <p:sp>
        <p:nvSpPr>
          <p:cNvPr id="4" name="AutoShape 2" descr="How to reuse old compost | Alys Fowler | Life and style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 descr="How to grow a windowsill herb garden - Growing Fami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592288" cy="362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6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347" y="2276872"/>
            <a:ext cx="7408333" cy="3450696"/>
          </a:xfrm>
        </p:spPr>
        <p:txBody>
          <a:bodyPr/>
          <a:lstStyle/>
          <a:p>
            <a:r>
              <a:rPr lang="en-GB" dirty="0" smtClean="0"/>
              <a:t>Water the pot.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4</a:t>
            </a:r>
            <a:endParaRPr lang="en-GB" dirty="0"/>
          </a:p>
        </p:txBody>
      </p:sp>
      <p:sp>
        <p:nvSpPr>
          <p:cNvPr id="4" name="AutoShape 2" descr="How to reuse old compost | Alys Fowler | Life and style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ow to Grow Rosemary from Seed (with Pictures)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5" y="2881349"/>
            <a:ext cx="4752528" cy="3559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5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67347" y="2276872"/>
            <a:ext cx="7408333" cy="3450696"/>
          </a:xfrm>
        </p:spPr>
        <p:txBody>
          <a:bodyPr/>
          <a:lstStyle/>
          <a:p>
            <a:r>
              <a:rPr lang="en-GB" dirty="0" smtClean="0"/>
              <a:t>Leave in a sunny place for the plant to grow.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5</a:t>
            </a:r>
            <a:endParaRPr lang="en-GB" dirty="0"/>
          </a:p>
        </p:txBody>
      </p:sp>
      <p:sp>
        <p:nvSpPr>
          <p:cNvPr id="4" name="AutoShape 2" descr="How to reuse old compost | Alys Fowler | Life and style | The Guardi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2" descr="How to Grow Rosemary from Seed (with Pictures)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 descr="Gerbera Care Indoors - How To Grow Gerbera Daisy Plants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96952"/>
            <a:ext cx="2573016" cy="343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0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the start of lockdown, Miss Christy decided to plant an amaryllis plant in her house. An amaryllis is different from some other plants because you plant it from a bulb instead of a seed. She followed the same steps, can you check if she got it right?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Miss Christy’s planting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3497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79" y="562358"/>
            <a:ext cx="2400000" cy="1800000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0" y="564141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24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64" y="564141"/>
            <a:ext cx="24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0" y="3717032"/>
            <a:ext cx="24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24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17032"/>
            <a:ext cx="2400000" cy="180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19672" y="236414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</a:t>
            </a:r>
            <a:endParaRPr lang="en-GB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2359075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2</a:t>
            </a:r>
            <a:endParaRPr lang="en-GB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2326259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3</a:t>
            </a:r>
            <a:endParaRPr lang="en-GB" sz="4400" dirty="0"/>
          </a:p>
        </p:txBody>
      </p:sp>
      <p:sp>
        <p:nvSpPr>
          <p:cNvPr id="14" name="TextBox 13"/>
          <p:cNvSpPr txBox="1"/>
          <p:nvPr/>
        </p:nvSpPr>
        <p:spPr>
          <a:xfrm>
            <a:off x="1475656" y="5517032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4</a:t>
            </a:r>
            <a:endParaRPr lang="en-GB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99992" y="5511966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5</a:t>
            </a:r>
            <a:endParaRPr lang="en-GB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7236296" y="5479150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6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10611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49</TotalTime>
  <Words>167</Words>
  <Application>Microsoft Office PowerPoint</Application>
  <PresentationFormat>On-screen Show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Waveform</vt:lpstr>
      <vt:lpstr>Planting a seed</vt:lpstr>
      <vt:lpstr>What you will need…</vt:lpstr>
      <vt:lpstr>Step 1</vt:lpstr>
      <vt:lpstr>Step 2</vt:lpstr>
      <vt:lpstr>Step 3</vt:lpstr>
      <vt:lpstr>Step 4</vt:lpstr>
      <vt:lpstr>Step 5</vt:lpstr>
      <vt:lpstr>Miss Christy’s planting</vt:lpstr>
      <vt:lpstr>PowerPoint Presentation</vt:lpstr>
      <vt:lpstr>Look at how well it grew!</vt:lpstr>
      <vt:lpstr>Now it’s your turn…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Planting a seed</dc:title>
  <dc:creator>Rosie.Christy</dc:creator>
  <cp:lastModifiedBy>Melanie Daun</cp:lastModifiedBy>
  <cp:revision>6</cp:revision>
  <dcterms:created xsi:type="dcterms:W3CDTF">2020-05-26T12:57:19Z</dcterms:created>
  <dcterms:modified xsi:type="dcterms:W3CDTF">2020-05-29T09:33:28Z</dcterms:modified>
</cp:coreProperties>
</file>