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60" r:id="rId5"/>
    <p:sldId id="261" r:id="rId6"/>
    <p:sldId id="262"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2" autoAdjust="0"/>
    <p:restoredTop sz="94660"/>
  </p:normalViewPr>
  <p:slideViewPr>
    <p:cSldViewPr snapToGrid="0">
      <p:cViewPr varScale="1">
        <p:scale>
          <a:sx n="69" d="100"/>
          <a:sy n="69" d="100"/>
        </p:scale>
        <p:origin x="5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21601AA-F513-4C26-838E-AE2B4138C85C}" type="datetimeFigureOut">
              <a:rPr lang="en-GB" smtClean="0"/>
              <a:t>09/02/2023</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22D318FB-B952-414C-ABF5-DC05181A7E5D}"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7160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21601AA-F513-4C26-838E-AE2B4138C85C}" type="datetimeFigureOut">
              <a:rPr lang="en-GB" smtClean="0"/>
              <a:t>09/02/2023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D318FB-B952-414C-ABF5-DC05181A7E5D}" type="slidenum">
              <a:rPr lang="en-GB" smtClean="0"/>
              <a:t>‹#›</a:t>
            </a:fld>
            <a:endParaRPr lang="en-GB"/>
          </a:p>
        </p:txBody>
      </p:sp>
    </p:spTree>
    <p:extLst>
      <p:ext uri="{BB962C8B-B14F-4D97-AF65-F5344CB8AC3E}">
        <p14:creationId xmlns:p14="http://schemas.microsoft.com/office/powerpoint/2010/main" val="2930417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1601AA-F513-4C26-838E-AE2B4138C85C}" type="datetimeFigureOut">
              <a:rPr lang="en-GB" smtClean="0"/>
              <a:t>09/02/2023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D318FB-B952-414C-ABF5-DC05181A7E5D}"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8644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1601AA-F513-4C26-838E-AE2B4138C85C}" type="datetimeFigureOut">
              <a:rPr lang="en-GB" smtClean="0"/>
              <a:t>09/02/2023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D318FB-B952-414C-ABF5-DC05181A7E5D}"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2118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1601AA-F513-4C26-838E-AE2B4138C85C}" type="datetimeFigureOut">
              <a:rPr lang="en-GB" smtClean="0"/>
              <a:t>09/02/2023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D318FB-B952-414C-ABF5-DC05181A7E5D}" type="slidenum">
              <a:rPr lang="en-GB" smtClean="0"/>
              <a:t>‹#›</a:t>
            </a:fld>
            <a:endParaRPr lang="en-GB"/>
          </a:p>
        </p:txBody>
      </p:sp>
    </p:spTree>
    <p:extLst>
      <p:ext uri="{BB962C8B-B14F-4D97-AF65-F5344CB8AC3E}">
        <p14:creationId xmlns:p14="http://schemas.microsoft.com/office/powerpoint/2010/main" val="2508220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1601AA-F513-4C26-838E-AE2B4138C85C}" type="datetimeFigureOut">
              <a:rPr lang="en-GB" smtClean="0"/>
              <a:t>09/02/2023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D318FB-B952-414C-ABF5-DC05181A7E5D}"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8454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1601AA-F513-4C26-838E-AE2B4138C85C}" type="datetimeFigureOut">
              <a:rPr lang="en-GB" smtClean="0"/>
              <a:t>09/02/2023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D318FB-B952-414C-ABF5-DC05181A7E5D}"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4898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1601AA-F513-4C26-838E-AE2B4138C85C}" type="datetimeFigureOut">
              <a:rPr lang="en-GB" smtClean="0"/>
              <a:t>09/02/2023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D318FB-B952-414C-ABF5-DC05181A7E5D}"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6109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1601AA-F513-4C26-838E-AE2B4138C85C}" type="datetimeFigureOut">
              <a:rPr lang="en-GB" smtClean="0"/>
              <a:t>09/02/2023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D318FB-B952-414C-ABF5-DC05181A7E5D}"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5229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1601AA-F513-4C26-838E-AE2B4138C85C}" type="datetimeFigureOut">
              <a:rPr lang="en-GB" smtClean="0"/>
              <a:t>09/02/2023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D318FB-B952-414C-ABF5-DC05181A7E5D}" type="slidenum">
              <a:rPr lang="en-GB" smtClean="0"/>
              <a:t>‹#›</a:t>
            </a:fld>
            <a:endParaRPr lang="en-GB"/>
          </a:p>
        </p:txBody>
      </p:sp>
    </p:spTree>
    <p:extLst>
      <p:ext uri="{BB962C8B-B14F-4D97-AF65-F5344CB8AC3E}">
        <p14:creationId xmlns:p14="http://schemas.microsoft.com/office/powerpoint/2010/main" val="3896187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1601AA-F513-4C26-838E-AE2B4138C85C}" type="datetimeFigureOut">
              <a:rPr lang="en-GB" smtClean="0"/>
              <a:t>09/02/2023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D318FB-B952-414C-ABF5-DC05181A7E5D}"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8264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1601AA-F513-4C26-838E-AE2B4138C85C}" type="datetimeFigureOut">
              <a:rPr lang="en-GB" smtClean="0"/>
              <a:t>09/02/2023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D318FB-B952-414C-ABF5-DC05181A7E5D}" type="slidenum">
              <a:rPr lang="en-GB" smtClean="0"/>
              <a:t>‹#›</a:t>
            </a:fld>
            <a:endParaRPr lang="en-GB"/>
          </a:p>
        </p:txBody>
      </p:sp>
    </p:spTree>
    <p:extLst>
      <p:ext uri="{BB962C8B-B14F-4D97-AF65-F5344CB8AC3E}">
        <p14:creationId xmlns:p14="http://schemas.microsoft.com/office/powerpoint/2010/main" val="244582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21601AA-F513-4C26-838E-AE2B4138C85C}" type="datetimeFigureOut">
              <a:rPr lang="en-GB" smtClean="0"/>
              <a:t>09/02/2023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D318FB-B952-414C-ABF5-DC05181A7E5D}"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438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21601AA-F513-4C26-838E-AE2B4138C85C}" type="datetimeFigureOut">
              <a:rPr lang="en-GB" smtClean="0"/>
              <a:t>09/02/2023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D318FB-B952-414C-ABF5-DC05181A7E5D}"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0034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601AA-F513-4C26-838E-AE2B4138C85C}" type="datetimeFigureOut">
              <a:rPr lang="en-GB" smtClean="0"/>
              <a:t>09/02/2023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D318FB-B952-414C-ABF5-DC05181A7E5D}" type="slidenum">
              <a:rPr lang="en-GB" smtClean="0"/>
              <a:t>‹#›</a:t>
            </a:fld>
            <a:endParaRPr lang="en-GB"/>
          </a:p>
        </p:txBody>
      </p:sp>
    </p:spTree>
    <p:extLst>
      <p:ext uri="{BB962C8B-B14F-4D97-AF65-F5344CB8AC3E}">
        <p14:creationId xmlns:p14="http://schemas.microsoft.com/office/powerpoint/2010/main" val="2901589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21601AA-F513-4C26-838E-AE2B4138C85C}" type="datetimeFigureOut">
              <a:rPr lang="en-GB" smtClean="0"/>
              <a:t>09/02/2023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D318FB-B952-414C-ABF5-DC05181A7E5D}"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7743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21601AA-F513-4C26-838E-AE2B4138C85C}" type="datetimeFigureOut">
              <a:rPr lang="en-GB" smtClean="0"/>
              <a:t>09/02/2023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D318FB-B952-414C-ABF5-DC05181A7E5D}" type="slidenum">
              <a:rPr lang="en-GB" smtClean="0"/>
              <a:t>‹#›</a:t>
            </a:fld>
            <a:endParaRPr lang="en-GB"/>
          </a:p>
        </p:txBody>
      </p:sp>
    </p:spTree>
    <p:extLst>
      <p:ext uri="{BB962C8B-B14F-4D97-AF65-F5344CB8AC3E}">
        <p14:creationId xmlns:p14="http://schemas.microsoft.com/office/powerpoint/2010/main" val="2122427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21601AA-F513-4C26-838E-AE2B4138C85C}" type="datetimeFigureOut">
              <a:rPr lang="en-GB" smtClean="0"/>
              <a:t>09/02/2023</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2D318FB-B952-414C-ABF5-DC05181A7E5D}" type="slidenum">
              <a:rPr lang="en-GB" smtClean="0"/>
              <a:t>‹#›</a:t>
            </a:fld>
            <a:endParaRPr lang="en-GB"/>
          </a:p>
        </p:txBody>
      </p:sp>
    </p:spTree>
    <p:extLst>
      <p:ext uri="{BB962C8B-B14F-4D97-AF65-F5344CB8AC3E}">
        <p14:creationId xmlns:p14="http://schemas.microsoft.com/office/powerpoint/2010/main" val="43459584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SassoonCRInfantMedium" panose="02000603020000020003" pitchFamily="2" charset="0"/>
              </a:rPr>
              <a:t>Pick it up, please!</a:t>
            </a:r>
            <a:endParaRPr lang="en-GB" dirty="0">
              <a:latin typeface="SassoonCRInfantMedium" panose="02000603020000020003" pitchFamily="2" charset="0"/>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4180870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7500">
        <p15:prstTrans prst="curtains"/>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8509" y="1080655"/>
            <a:ext cx="9679709" cy="4247317"/>
          </a:xfrm>
          <a:prstGeom prst="rect">
            <a:avLst/>
          </a:prstGeom>
          <a:noFill/>
        </p:spPr>
        <p:txBody>
          <a:bodyPr wrap="square" rtlCol="0">
            <a:spAutoFit/>
          </a:bodyPr>
          <a:lstStyle/>
          <a:p>
            <a:r>
              <a:rPr lang="en-GB" dirty="0" smtClean="0">
                <a:latin typeface="SassoonCRInfantMedium" panose="02000603020000020003" pitchFamily="2" charset="0"/>
              </a:rPr>
              <a:t>A little bit of story behind….</a:t>
            </a:r>
          </a:p>
          <a:p>
            <a:endParaRPr lang="en-GB" dirty="0">
              <a:latin typeface="SassoonCRInfantMedium" panose="02000603020000020003" pitchFamily="2" charset="0"/>
            </a:endParaRPr>
          </a:p>
          <a:p>
            <a:r>
              <a:rPr lang="en-GB" dirty="0" smtClean="0">
                <a:latin typeface="SassoonCRInfantMedium" panose="02000603020000020003" pitchFamily="2" charset="0"/>
              </a:rPr>
              <a:t>Our class walks to the shops every Wednesday to buy ingredients needed for food technology. During our walks we have noticed a lot of dogs poo laying on the path near school grounds. We came to the conclusion we need to do something. </a:t>
            </a:r>
          </a:p>
          <a:p>
            <a:endParaRPr lang="en-GB" dirty="0">
              <a:latin typeface="SassoonCRInfantMedium" panose="02000603020000020003" pitchFamily="2" charset="0"/>
            </a:endParaRPr>
          </a:p>
          <a:p>
            <a:r>
              <a:rPr lang="en-GB" dirty="0" smtClean="0">
                <a:latin typeface="SassoonCRInfantMedium" panose="02000603020000020003" pitchFamily="2" charset="0"/>
              </a:rPr>
              <a:t>Together, in the class, we have decided we need to make some posters to support others knowledge how important it is to tidy up after your own dog. </a:t>
            </a:r>
          </a:p>
          <a:p>
            <a:endParaRPr lang="en-GB" dirty="0">
              <a:latin typeface="SassoonCRInfantMedium" panose="02000603020000020003" pitchFamily="2" charset="0"/>
            </a:endParaRPr>
          </a:p>
          <a:p>
            <a:r>
              <a:rPr lang="en-GB" dirty="0" smtClean="0">
                <a:latin typeface="SassoonCRInfantMedium" panose="02000603020000020003" pitchFamily="2" charset="0"/>
              </a:rPr>
              <a:t>We went to see Miss Clarkson and share our views with her. We got a green light to put posters up on the fence. You can see them when coming into the school.</a:t>
            </a:r>
          </a:p>
          <a:p>
            <a:endParaRPr lang="en-GB" dirty="0">
              <a:latin typeface="SassoonCRInfantMedium" panose="02000603020000020003" pitchFamily="2" charset="0"/>
            </a:endParaRPr>
          </a:p>
          <a:p>
            <a:r>
              <a:rPr lang="en-GB" dirty="0" smtClean="0">
                <a:latin typeface="SassoonCRInfantMedium" panose="02000603020000020003" pitchFamily="2" charset="0"/>
              </a:rPr>
              <a:t>We would like everyone to help us and make even more posters that we could put up. We ask all the classes to create posters  and drop them off at A1 class so we can distribute them round the school grounds.</a:t>
            </a:r>
            <a:endParaRPr lang="en-GB" dirty="0">
              <a:latin typeface="SassoonCRInfantMedium" panose="02000603020000020003" pitchFamily="2" charset="0"/>
            </a:endParaRPr>
          </a:p>
        </p:txBody>
      </p:sp>
    </p:spTree>
    <p:extLst>
      <p:ext uri="{BB962C8B-B14F-4D97-AF65-F5344CB8AC3E}">
        <p14:creationId xmlns:p14="http://schemas.microsoft.com/office/powerpoint/2010/main" val="186764257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78630" y="1887298"/>
            <a:ext cx="5073842" cy="2854036"/>
          </a:xfrm>
          <a:prstGeom prst="rect">
            <a:avLst/>
          </a:prstGeom>
        </p:spPr>
      </p:pic>
      <p:sp>
        <p:nvSpPr>
          <p:cNvPr id="3" name="TextBox 2"/>
          <p:cNvSpPr txBox="1"/>
          <p:nvPr/>
        </p:nvSpPr>
        <p:spPr>
          <a:xfrm>
            <a:off x="3897745" y="2170546"/>
            <a:ext cx="7333673" cy="1107996"/>
          </a:xfrm>
          <a:prstGeom prst="rect">
            <a:avLst/>
          </a:prstGeom>
          <a:noFill/>
        </p:spPr>
        <p:txBody>
          <a:bodyPr wrap="square" rtlCol="0">
            <a:spAutoFit/>
          </a:bodyPr>
          <a:lstStyle/>
          <a:p>
            <a:pPr algn="ctr"/>
            <a:r>
              <a:rPr lang="en-GB" sz="6600" dirty="0" smtClean="0">
                <a:latin typeface="SassoonCRInfantMedium" panose="02000603020000020003" pitchFamily="2" charset="0"/>
              </a:rPr>
              <a:t>We made posters.</a:t>
            </a:r>
            <a:endParaRPr lang="en-GB" sz="6600" dirty="0">
              <a:latin typeface="SassoonCRInfantMedium" panose="02000603020000020003" pitchFamily="2" charset="0"/>
            </a:endParaRPr>
          </a:p>
        </p:txBody>
      </p:sp>
    </p:spTree>
    <p:extLst>
      <p:ext uri="{BB962C8B-B14F-4D97-AF65-F5344CB8AC3E}">
        <p14:creationId xmlns:p14="http://schemas.microsoft.com/office/powerpoint/2010/main" val="275277703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838" y="609599"/>
            <a:ext cx="5681392" cy="319578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5017" y="2993159"/>
            <a:ext cx="5828145" cy="3278332"/>
          </a:xfrm>
          <a:prstGeom prst="rect">
            <a:avLst/>
          </a:prstGeom>
        </p:spPr>
      </p:pic>
      <p:sp>
        <p:nvSpPr>
          <p:cNvPr id="4" name="TextBox 3"/>
          <p:cNvSpPr txBox="1"/>
          <p:nvPr/>
        </p:nvSpPr>
        <p:spPr>
          <a:xfrm>
            <a:off x="6474691" y="1228436"/>
            <a:ext cx="4904509" cy="1323439"/>
          </a:xfrm>
          <a:prstGeom prst="rect">
            <a:avLst/>
          </a:prstGeom>
          <a:noFill/>
        </p:spPr>
        <p:txBody>
          <a:bodyPr wrap="square" rtlCol="0">
            <a:spAutoFit/>
          </a:bodyPr>
          <a:lstStyle/>
          <a:p>
            <a:r>
              <a:rPr lang="en-GB" sz="4000" dirty="0" smtClean="0">
                <a:latin typeface="SassoonCRInfantMedium" panose="02000603020000020003" pitchFamily="2" charset="0"/>
              </a:rPr>
              <a:t>We hang the posters on the school fence.</a:t>
            </a:r>
            <a:endParaRPr lang="en-GB" sz="4000" dirty="0">
              <a:latin typeface="SassoonCRInfantMedium" panose="02000603020000020003" pitchFamily="2" charset="0"/>
            </a:endParaRPr>
          </a:p>
        </p:txBody>
      </p:sp>
    </p:spTree>
    <p:extLst>
      <p:ext uri="{BB962C8B-B14F-4D97-AF65-F5344CB8AC3E}">
        <p14:creationId xmlns:p14="http://schemas.microsoft.com/office/powerpoint/2010/main" val="248263395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36590" y="1838902"/>
            <a:ext cx="5661895" cy="318481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4073" y="1451842"/>
            <a:ext cx="7038109" cy="3958936"/>
          </a:xfrm>
          <a:prstGeom prst="rect">
            <a:avLst/>
          </a:prstGeom>
        </p:spPr>
      </p:pic>
    </p:spTree>
    <p:extLst>
      <p:ext uri="{BB962C8B-B14F-4D97-AF65-F5344CB8AC3E}">
        <p14:creationId xmlns:p14="http://schemas.microsoft.com/office/powerpoint/2010/main" val="228650415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835" y="600364"/>
            <a:ext cx="10945091" cy="5657850"/>
          </a:xfrm>
          <a:prstGeom prst="rect">
            <a:avLst/>
          </a:prstGeom>
        </p:spPr>
      </p:pic>
    </p:spTree>
    <p:extLst>
      <p:ext uri="{BB962C8B-B14F-4D97-AF65-F5344CB8AC3E}">
        <p14:creationId xmlns:p14="http://schemas.microsoft.com/office/powerpoint/2010/main" val="256862553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3563" y="1514763"/>
            <a:ext cx="10677236" cy="4154984"/>
          </a:xfrm>
          <a:prstGeom prst="rect">
            <a:avLst/>
          </a:prstGeom>
          <a:noFill/>
        </p:spPr>
        <p:txBody>
          <a:bodyPr wrap="square" rtlCol="0">
            <a:spAutoFit/>
          </a:bodyPr>
          <a:lstStyle/>
          <a:p>
            <a:pPr algn="ctr"/>
            <a:r>
              <a:rPr lang="en-GB" sz="6600" dirty="0" smtClean="0">
                <a:latin typeface="SassoonCRInfantMedium" panose="02000603020000020003" pitchFamily="2" charset="0"/>
              </a:rPr>
              <a:t>Please remind everyone you know (and have a dog) to always clean up after the dog </a:t>
            </a:r>
            <a:r>
              <a:rPr lang="en-GB" sz="6600" dirty="0" smtClean="0">
                <a:latin typeface="SassoonCRInfantMedium" panose="02000603020000020003" pitchFamily="2" charset="0"/>
                <a:sym typeface="Wingdings" panose="05000000000000000000" pitchFamily="2" charset="2"/>
              </a:rPr>
              <a:t></a:t>
            </a:r>
            <a:endParaRPr lang="en-GB" sz="6600" dirty="0">
              <a:latin typeface="SassoonCRInfantMedium" panose="02000603020000020003" pitchFamily="2" charset="0"/>
            </a:endParaRPr>
          </a:p>
        </p:txBody>
      </p:sp>
    </p:spTree>
    <p:extLst>
      <p:ext uri="{BB962C8B-B14F-4D97-AF65-F5344CB8AC3E}">
        <p14:creationId xmlns:p14="http://schemas.microsoft.com/office/powerpoint/2010/main" val="677494118"/>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709" y="942109"/>
            <a:ext cx="10372436" cy="4832092"/>
          </a:xfrm>
          <a:prstGeom prst="rect">
            <a:avLst/>
          </a:prstGeom>
          <a:noFill/>
        </p:spPr>
        <p:txBody>
          <a:bodyPr wrap="square" rtlCol="0">
            <a:spAutoFit/>
          </a:bodyPr>
          <a:lstStyle/>
          <a:p>
            <a:endParaRPr lang="en-GB" sz="4400" dirty="0" smtClean="0">
              <a:latin typeface="SassoonCRInfantMedium" panose="02000603020000020003" pitchFamily="2" charset="0"/>
            </a:endParaRPr>
          </a:p>
          <a:p>
            <a:r>
              <a:rPr lang="en-GB" sz="4400" dirty="0" smtClean="0">
                <a:latin typeface="SassoonCRInfantMedium" panose="02000603020000020003" pitchFamily="2" charset="0"/>
              </a:rPr>
              <a:t>Thank you for your support</a:t>
            </a:r>
          </a:p>
          <a:p>
            <a:endParaRPr lang="en-GB" sz="4400" dirty="0">
              <a:latin typeface="SassoonCRInfantMedium" panose="02000603020000020003" pitchFamily="2" charset="0"/>
            </a:endParaRPr>
          </a:p>
          <a:p>
            <a:endParaRPr lang="en-GB" sz="4400" dirty="0" smtClean="0">
              <a:latin typeface="SassoonCRInfantMedium" panose="02000603020000020003" pitchFamily="2" charset="0"/>
            </a:endParaRPr>
          </a:p>
          <a:p>
            <a:endParaRPr lang="en-GB" sz="4400" dirty="0" smtClean="0">
              <a:latin typeface="SassoonCRInfantMedium" panose="02000603020000020003" pitchFamily="2" charset="0"/>
            </a:endParaRPr>
          </a:p>
          <a:p>
            <a:pPr algn="r"/>
            <a:r>
              <a:rPr lang="en-GB" sz="4400" i="1" dirty="0" smtClean="0">
                <a:latin typeface="SassoonCRInfantMedium" panose="02000603020000020003" pitchFamily="2" charset="0"/>
              </a:rPr>
              <a:t>Nathan, Dean, Jack, </a:t>
            </a:r>
          </a:p>
          <a:p>
            <a:pPr algn="r"/>
            <a:r>
              <a:rPr lang="en-GB" sz="4400" i="1" dirty="0" smtClean="0">
                <a:latin typeface="SassoonCRInfantMedium" panose="02000603020000020003" pitchFamily="2" charset="0"/>
              </a:rPr>
              <a:t>Gabi, Billy &amp; Alex</a:t>
            </a:r>
            <a:endParaRPr lang="en-GB" sz="4400" i="1" dirty="0">
              <a:latin typeface="SassoonCRInfantMedium" panose="02000603020000020003" pitchFamily="2" charset="0"/>
            </a:endParaRPr>
          </a:p>
        </p:txBody>
      </p:sp>
    </p:spTree>
    <p:extLst>
      <p:ext uri="{BB962C8B-B14F-4D97-AF65-F5344CB8AC3E}">
        <p14:creationId xmlns:p14="http://schemas.microsoft.com/office/powerpoint/2010/main" val="27943274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490</TotalTime>
  <Words>217</Words>
  <Application>Microsoft Office PowerPoint</Application>
  <PresentationFormat>Widescreen</PresentationFormat>
  <Paragraphs>20</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Garamond</vt:lpstr>
      <vt:lpstr>SassoonCRInfantMedium</vt:lpstr>
      <vt:lpstr>Wingdings</vt:lpstr>
      <vt:lpstr>Organic</vt:lpstr>
      <vt:lpstr>Pick it up, please!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West Lothian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Pick it up, please!</dc:title>
  <dc:creator>Barbara Brodzka</dc:creator>
  <cp:lastModifiedBy>Barbara Brodzka</cp:lastModifiedBy>
  <cp:revision>10</cp:revision>
  <dcterms:created xsi:type="dcterms:W3CDTF">2023-02-09T09:15:12Z</dcterms:created>
  <dcterms:modified xsi:type="dcterms:W3CDTF">2023-02-09T17:26:04Z</dcterms:modified>
</cp:coreProperties>
</file>