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EE92AD-811E-49FB-8A4B-3F0BDB3A3BE7}"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391588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EE92AD-811E-49FB-8A4B-3F0BDB3A3BE7}"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307763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EE92AD-811E-49FB-8A4B-3F0BDB3A3BE7}"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40850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EE92AD-811E-49FB-8A4B-3F0BDB3A3BE7}"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158928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EE92AD-811E-49FB-8A4B-3F0BDB3A3BE7}" type="datetimeFigureOut">
              <a:rPr lang="en-GB" smtClean="0"/>
              <a:t>26/10/2022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354910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EE92AD-811E-49FB-8A4B-3F0BDB3A3BE7}" type="datetimeFigureOut">
              <a:rPr lang="en-GB" smtClean="0"/>
              <a:t>26/10/2022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193717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EE92AD-811E-49FB-8A4B-3F0BDB3A3BE7}" type="datetimeFigureOut">
              <a:rPr lang="en-GB" smtClean="0"/>
              <a:t>26/10/2022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107451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EE92AD-811E-49FB-8A4B-3F0BDB3A3BE7}" type="datetimeFigureOut">
              <a:rPr lang="en-GB" smtClean="0"/>
              <a:t>26/10/2022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300808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E92AD-811E-49FB-8A4B-3F0BDB3A3BE7}" type="datetimeFigureOut">
              <a:rPr lang="en-GB" smtClean="0"/>
              <a:t>26/10/2022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397821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EE92AD-811E-49FB-8A4B-3F0BDB3A3BE7}" type="datetimeFigureOut">
              <a:rPr lang="en-GB" smtClean="0"/>
              <a:t>26/10/2022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291709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EE92AD-811E-49FB-8A4B-3F0BDB3A3BE7}" type="datetimeFigureOut">
              <a:rPr lang="en-GB" smtClean="0"/>
              <a:t>26/10/2022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9D135C-47B2-47B0-B04E-74C16D708F99}" type="slidenum">
              <a:rPr lang="en-GB" smtClean="0"/>
              <a:t>‹#›</a:t>
            </a:fld>
            <a:endParaRPr lang="en-GB"/>
          </a:p>
        </p:txBody>
      </p:sp>
    </p:spTree>
    <p:extLst>
      <p:ext uri="{BB962C8B-B14F-4D97-AF65-F5344CB8AC3E}">
        <p14:creationId xmlns:p14="http://schemas.microsoft.com/office/powerpoint/2010/main" val="292673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E92AD-811E-49FB-8A4B-3F0BDB3A3BE7}" type="datetimeFigureOut">
              <a:rPr lang="en-GB" smtClean="0"/>
              <a:t>26/10/2022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D135C-47B2-47B0-B04E-74C16D708F99}" type="slidenum">
              <a:rPr lang="en-GB" smtClean="0"/>
              <a:t>‹#›</a:t>
            </a:fld>
            <a:endParaRPr lang="en-GB"/>
          </a:p>
        </p:txBody>
      </p:sp>
    </p:spTree>
    <p:extLst>
      <p:ext uri="{BB962C8B-B14F-4D97-AF65-F5344CB8AC3E}">
        <p14:creationId xmlns:p14="http://schemas.microsoft.com/office/powerpoint/2010/main" val="3100232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56849"/>
            <a:ext cx="12192000" cy="2052677"/>
          </a:xfrm>
        </p:spPr>
        <p:txBody>
          <a:bodyPr>
            <a:normAutofit/>
          </a:bodyPr>
          <a:lstStyle/>
          <a:p>
            <a:r>
              <a:rPr lang="en-GB" sz="2400" b="1" dirty="0" smtClean="0">
                <a:solidFill>
                  <a:srgbClr val="FF00FF"/>
                </a:solidFill>
                <a:latin typeface="+mn-lt"/>
              </a:rPr>
              <a:t>Do you want to improve your times tables? Do you think you can solve tricky mathematical problems? Do you want to play super fun maths games? Well, why not join our new fun maths club!</a:t>
            </a:r>
            <a:r>
              <a:rPr lang="en-GB" sz="2400" b="1" dirty="0" smtClean="0">
                <a:solidFill>
                  <a:srgbClr val="FF00FF"/>
                </a:solidFill>
              </a:rPr>
              <a:t/>
            </a:r>
            <a:br>
              <a:rPr lang="en-GB" sz="2400" b="1" dirty="0" smtClean="0">
                <a:solidFill>
                  <a:srgbClr val="FF00FF"/>
                </a:solidFill>
              </a:rPr>
            </a:br>
            <a:r>
              <a:rPr lang="en-GB" sz="2400" b="1" dirty="0" smtClean="0">
                <a:solidFill>
                  <a:srgbClr val="FF00FF"/>
                </a:solidFill>
              </a:rPr>
              <a:t>  </a:t>
            </a:r>
            <a:endParaRPr lang="en-GB" sz="2400" b="1" dirty="0">
              <a:solidFill>
                <a:srgbClr val="FF00FF"/>
              </a:solidFill>
            </a:endParaRPr>
          </a:p>
        </p:txBody>
      </p:sp>
      <p:pic>
        <p:nvPicPr>
          <p:cNvPr id="5" name="Picture 4"/>
          <p:cNvPicPr>
            <a:picLocks noChangeAspect="1"/>
          </p:cNvPicPr>
          <p:nvPr/>
        </p:nvPicPr>
        <p:blipFill>
          <a:blip r:embed="rId2"/>
          <a:stretch>
            <a:fillRect/>
          </a:stretch>
        </p:blipFill>
        <p:spPr>
          <a:xfrm>
            <a:off x="-1" y="-17301"/>
            <a:ext cx="7559881" cy="3346262"/>
          </a:xfrm>
          <a:prstGeom prst="rect">
            <a:avLst/>
          </a:prstGeom>
        </p:spPr>
      </p:pic>
      <p:pic>
        <p:nvPicPr>
          <p:cNvPr id="6" name="Picture 5"/>
          <p:cNvPicPr>
            <a:picLocks noChangeAspect="1"/>
          </p:cNvPicPr>
          <p:nvPr/>
        </p:nvPicPr>
        <p:blipFill>
          <a:blip r:embed="rId3"/>
          <a:stretch>
            <a:fillRect/>
          </a:stretch>
        </p:blipFill>
        <p:spPr>
          <a:xfrm rot="20549796">
            <a:off x="430959" y="4455620"/>
            <a:ext cx="2051876" cy="2051876"/>
          </a:xfrm>
          <a:prstGeom prst="rect">
            <a:avLst/>
          </a:prstGeom>
        </p:spPr>
      </p:pic>
      <p:pic>
        <p:nvPicPr>
          <p:cNvPr id="7" name="Picture 6"/>
          <p:cNvPicPr>
            <a:picLocks noChangeAspect="1"/>
          </p:cNvPicPr>
          <p:nvPr/>
        </p:nvPicPr>
        <p:blipFill>
          <a:blip r:embed="rId4"/>
          <a:stretch>
            <a:fillRect/>
          </a:stretch>
        </p:blipFill>
        <p:spPr>
          <a:xfrm>
            <a:off x="0" y="34830"/>
            <a:ext cx="845889" cy="959236"/>
          </a:xfrm>
          <a:prstGeom prst="rect">
            <a:avLst/>
          </a:prstGeom>
        </p:spPr>
      </p:pic>
      <p:sp>
        <p:nvSpPr>
          <p:cNvPr id="8" name="Title 1"/>
          <p:cNvSpPr txBox="1">
            <a:spLocks/>
          </p:cNvSpPr>
          <p:nvPr/>
        </p:nvSpPr>
        <p:spPr>
          <a:xfrm>
            <a:off x="5701353" y="2829322"/>
            <a:ext cx="1736435" cy="385572"/>
          </a:xfrm>
          <a:prstGeom prst="rect">
            <a:avLst/>
          </a:prstGeom>
          <a:solidFill>
            <a:srgbClr val="FFC000"/>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latin typeface="+mn-lt"/>
              </a:rPr>
              <a:t>Maths Club</a:t>
            </a:r>
            <a:endParaRPr lang="en-GB" sz="3200" b="1" dirty="0">
              <a:latin typeface="+mn-lt"/>
            </a:endParaRPr>
          </a:p>
        </p:txBody>
      </p:sp>
      <p:pic>
        <p:nvPicPr>
          <p:cNvPr id="13" name="Picture 12"/>
          <p:cNvPicPr>
            <a:picLocks noChangeAspect="1"/>
          </p:cNvPicPr>
          <p:nvPr/>
        </p:nvPicPr>
        <p:blipFill>
          <a:blip r:embed="rId5"/>
          <a:stretch>
            <a:fillRect/>
          </a:stretch>
        </p:blipFill>
        <p:spPr>
          <a:xfrm>
            <a:off x="7559881" y="-109481"/>
            <a:ext cx="4041998" cy="3438442"/>
          </a:xfrm>
          <a:prstGeom prst="rect">
            <a:avLst/>
          </a:prstGeom>
        </p:spPr>
      </p:pic>
      <p:pic>
        <p:nvPicPr>
          <p:cNvPr id="14" name="Picture 13"/>
          <p:cNvPicPr>
            <a:picLocks noChangeAspect="1"/>
          </p:cNvPicPr>
          <p:nvPr/>
        </p:nvPicPr>
        <p:blipFill>
          <a:blip r:embed="rId6"/>
          <a:stretch>
            <a:fillRect/>
          </a:stretch>
        </p:blipFill>
        <p:spPr>
          <a:xfrm rot="1202098">
            <a:off x="9821020" y="4476330"/>
            <a:ext cx="2110655" cy="1266393"/>
          </a:xfrm>
          <a:prstGeom prst="rect">
            <a:avLst/>
          </a:prstGeom>
        </p:spPr>
      </p:pic>
      <p:sp>
        <p:nvSpPr>
          <p:cNvPr id="16" name="Rectangle 15"/>
          <p:cNvSpPr/>
          <p:nvPr/>
        </p:nvSpPr>
        <p:spPr>
          <a:xfrm>
            <a:off x="9958642" y="6110289"/>
            <a:ext cx="1491114" cy="461665"/>
          </a:xfrm>
          <a:prstGeom prst="rect">
            <a:avLst/>
          </a:prstGeom>
        </p:spPr>
        <p:txBody>
          <a:bodyPr wrap="none">
            <a:spAutoFit/>
          </a:bodyPr>
          <a:lstStyle/>
          <a:p>
            <a:r>
              <a:rPr lang="en-GB" sz="2400" b="1" dirty="0">
                <a:solidFill>
                  <a:srgbClr val="FF00FF"/>
                </a:solidFill>
                <a:ea typeface="+mj-ea"/>
                <a:cs typeface="+mj-cs"/>
              </a:rPr>
              <a:t>b</a:t>
            </a:r>
            <a:r>
              <a:rPr lang="en-GB" sz="2400" b="1" dirty="0" smtClean="0">
                <a:solidFill>
                  <a:srgbClr val="FF00FF"/>
                </a:solidFill>
                <a:ea typeface="+mj-ea"/>
                <a:cs typeface="+mj-cs"/>
              </a:rPr>
              <a:t>ar model</a:t>
            </a:r>
            <a:endParaRPr lang="en-GB" dirty="0">
              <a:solidFill>
                <a:srgbClr val="FF00FF"/>
              </a:solidFill>
            </a:endParaRPr>
          </a:p>
        </p:txBody>
      </p:sp>
      <p:sp>
        <p:nvSpPr>
          <p:cNvPr id="17" name="Curved Left Arrow 16"/>
          <p:cNvSpPr/>
          <p:nvPr/>
        </p:nvSpPr>
        <p:spPr>
          <a:xfrm rot="10800000">
            <a:off x="9083953" y="5192841"/>
            <a:ext cx="874689" cy="1210269"/>
          </a:xfrm>
          <a:prstGeom prst="curved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Picture 19"/>
          <p:cNvPicPr>
            <a:picLocks noChangeAspect="1"/>
          </p:cNvPicPr>
          <p:nvPr/>
        </p:nvPicPr>
        <p:blipFill>
          <a:blip r:embed="rId7"/>
          <a:stretch>
            <a:fillRect/>
          </a:stretch>
        </p:blipFill>
        <p:spPr>
          <a:xfrm>
            <a:off x="2766655" y="4243455"/>
            <a:ext cx="6175783" cy="2688569"/>
          </a:xfrm>
          <a:prstGeom prst="rect">
            <a:avLst/>
          </a:prstGeom>
        </p:spPr>
      </p:pic>
      <p:pic>
        <p:nvPicPr>
          <p:cNvPr id="10" name="Picture 9"/>
          <p:cNvPicPr>
            <a:picLocks noChangeAspect="1"/>
          </p:cNvPicPr>
          <p:nvPr/>
        </p:nvPicPr>
        <p:blipFill>
          <a:blip r:embed="rId8"/>
          <a:stretch>
            <a:fillRect/>
          </a:stretch>
        </p:blipFill>
        <p:spPr>
          <a:xfrm rot="866102">
            <a:off x="6224619" y="5229403"/>
            <a:ext cx="2077965" cy="1295070"/>
          </a:xfrm>
          <a:prstGeom prst="rect">
            <a:avLst/>
          </a:prstGeom>
        </p:spPr>
      </p:pic>
      <p:pic>
        <p:nvPicPr>
          <p:cNvPr id="21" name="Picture 20"/>
          <p:cNvPicPr>
            <a:picLocks noChangeAspect="1"/>
          </p:cNvPicPr>
          <p:nvPr/>
        </p:nvPicPr>
        <p:blipFill>
          <a:blip r:embed="rId9"/>
          <a:stretch>
            <a:fillRect/>
          </a:stretch>
        </p:blipFill>
        <p:spPr>
          <a:xfrm>
            <a:off x="6718559" y="53942"/>
            <a:ext cx="841321" cy="957155"/>
          </a:xfrm>
          <a:prstGeom prst="rect">
            <a:avLst/>
          </a:prstGeom>
        </p:spPr>
      </p:pic>
    </p:spTree>
    <p:extLst>
      <p:ext uri="{BB962C8B-B14F-4D97-AF65-F5344CB8AC3E}">
        <p14:creationId xmlns:p14="http://schemas.microsoft.com/office/powerpoint/2010/main" val="1174067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46</Words>
  <Application>Microsoft Office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Do you want to improve your times tables? Do you think you can solve tricky mathematical problems? Do you want to play super fun maths games? Well, why not join our new fun maths club!   </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Club</dc:title>
  <dc:creator>Greg Scott</dc:creator>
  <cp:lastModifiedBy>Greg Scott</cp:lastModifiedBy>
  <cp:revision>8</cp:revision>
  <dcterms:created xsi:type="dcterms:W3CDTF">2022-10-26T11:12:44Z</dcterms:created>
  <dcterms:modified xsi:type="dcterms:W3CDTF">2022-10-26T12:03:28Z</dcterms:modified>
</cp:coreProperties>
</file>