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D1293B-EEEC-2112-D4E2-074ACD64F3A4}" v="278" dt="2021-11-29T22:00:47.707"/>
    <p1510:client id="{B9131792-1569-4322-B4C1-FC01867E9804}" v="4" dt="2021-11-29T21:10:44.091"/>
    <p1510:client id="{F0595672-B9ED-C498-186F-1E5FC3236636}" v="14" dt="2021-11-30T13:03:08.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476" y="-4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e McDaid" userId="S::wlzmcdaid@glow.sch.uk::8e9f557b-8948-4581-929e-889a58773c5a" providerId="AD" clId="Web-{F0595672-B9ED-C498-186F-1E5FC3236636}"/>
    <pc:docChg chg="modSld">
      <pc:chgData name="Zoe McDaid" userId="S::wlzmcdaid@glow.sch.uk::8e9f557b-8948-4581-929e-889a58773c5a" providerId="AD" clId="Web-{F0595672-B9ED-C498-186F-1E5FC3236636}" dt="2021-11-30T13:03:04.758" v="12" actId="20577"/>
      <pc:docMkLst>
        <pc:docMk/>
      </pc:docMkLst>
      <pc:sldChg chg="modSp">
        <pc:chgData name="Zoe McDaid" userId="S::wlzmcdaid@glow.sch.uk::8e9f557b-8948-4581-929e-889a58773c5a" providerId="AD" clId="Web-{F0595672-B9ED-C498-186F-1E5FC3236636}" dt="2021-11-30T13:02:32.054" v="5" actId="20577"/>
        <pc:sldMkLst>
          <pc:docMk/>
          <pc:sldMk cId="2136314324" sldId="259"/>
        </pc:sldMkLst>
        <pc:spChg chg="mod">
          <ac:chgData name="Zoe McDaid" userId="S::wlzmcdaid@glow.sch.uk::8e9f557b-8948-4581-929e-889a58773c5a" providerId="AD" clId="Web-{F0595672-B9ED-C498-186F-1E5FC3236636}" dt="2021-11-30T13:02:32.054" v="5" actId="20577"/>
          <ac:spMkLst>
            <pc:docMk/>
            <pc:sldMk cId="2136314324" sldId="259"/>
            <ac:spMk id="3" creationId="{1804B3FF-B276-4104-9DA1-15D78942A9E8}"/>
          </ac:spMkLst>
        </pc:spChg>
      </pc:sldChg>
      <pc:sldChg chg="modSp">
        <pc:chgData name="Zoe McDaid" userId="S::wlzmcdaid@glow.sch.uk::8e9f557b-8948-4581-929e-889a58773c5a" providerId="AD" clId="Web-{F0595672-B9ED-C498-186F-1E5FC3236636}" dt="2021-11-30T13:02:54.180" v="7" actId="20577"/>
        <pc:sldMkLst>
          <pc:docMk/>
          <pc:sldMk cId="156849308" sldId="260"/>
        </pc:sldMkLst>
        <pc:spChg chg="mod">
          <ac:chgData name="Zoe McDaid" userId="S::wlzmcdaid@glow.sch.uk::8e9f557b-8948-4581-929e-889a58773c5a" providerId="AD" clId="Web-{F0595672-B9ED-C498-186F-1E5FC3236636}" dt="2021-11-30T13:02:54.180" v="7" actId="20577"/>
          <ac:spMkLst>
            <pc:docMk/>
            <pc:sldMk cId="156849308" sldId="260"/>
            <ac:spMk id="3" creationId="{F7CE1C33-87A0-46F9-913D-05EE1784657C}"/>
          </ac:spMkLst>
        </pc:spChg>
      </pc:sldChg>
      <pc:sldChg chg="modSp">
        <pc:chgData name="Zoe McDaid" userId="S::wlzmcdaid@glow.sch.uk::8e9f557b-8948-4581-929e-889a58773c5a" providerId="AD" clId="Web-{F0595672-B9ED-C498-186F-1E5FC3236636}" dt="2021-11-30T13:03:04.758" v="12" actId="20577"/>
        <pc:sldMkLst>
          <pc:docMk/>
          <pc:sldMk cId="1584847040" sldId="261"/>
        </pc:sldMkLst>
        <pc:spChg chg="mod">
          <ac:chgData name="Zoe McDaid" userId="S::wlzmcdaid@glow.sch.uk::8e9f557b-8948-4581-929e-889a58773c5a" providerId="AD" clId="Web-{F0595672-B9ED-C498-186F-1E5FC3236636}" dt="2021-11-30T13:03:04.758" v="12" actId="20577"/>
          <ac:spMkLst>
            <pc:docMk/>
            <pc:sldMk cId="1584847040" sldId="261"/>
            <ac:spMk id="3" creationId="{5F8BB1DE-D146-4440-AEB1-899F9F431F17}"/>
          </ac:spMkLst>
        </pc:spChg>
      </pc:sldChg>
    </pc:docChg>
  </pc:docChgLst>
  <pc:docChgLst>
    <pc:chgData name="Zoe McDaid" userId="S::wlzmcdaid@glow.sch.uk::8e9f557b-8948-4581-929e-889a58773c5a" providerId="AD" clId="Web-{78D1293B-EEEC-2112-D4E2-074ACD64F3A4}"/>
    <pc:docChg chg="addSld modSld">
      <pc:chgData name="Zoe McDaid" userId="S::wlzmcdaid@glow.sch.uk::8e9f557b-8948-4581-929e-889a58773c5a" providerId="AD" clId="Web-{78D1293B-EEEC-2112-D4E2-074ACD64F3A4}" dt="2021-11-29T22:00:47.707" v="280" actId="1076"/>
      <pc:docMkLst>
        <pc:docMk/>
      </pc:docMkLst>
      <pc:sldChg chg="addSp modSp mod setBg addAnim setClrOvrMap">
        <pc:chgData name="Zoe McDaid" userId="S::wlzmcdaid@glow.sch.uk::8e9f557b-8948-4581-929e-889a58773c5a" providerId="AD" clId="Web-{78D1293B-EEEC-2112-D4E2-074ACD64F3A4}" dt="2021-11-29T21:11:40.679" v="3"/>
        <pc:sldMkLst>
          <pc:docMk/>
          <pc:sldMk cId="109857222" sldId="256"/>
        </pc:sldMkLst>
        <pc:spChg chg="mod">
          <ac:chgData name="Zoe McDaid" userId="S::wlzmcdaid@glow.sch.uk::8e9f557b-8948-4581-929e-889a58773c5a" providerId="AD" clId="Web-{78D1293B-EEEC-2112-D4E2-074ACD64F3A4}" dt="2021-11-29T21:11:40.679" v="1"/>
          <ac:spMkLst>
            <pc:docMk/>
            <pc:sldMk cId="109857222" sldId="256"/>
            <ac:spMk id="2" creationId="{00000000-0000-0000-0000-000000000000}"/>
          </ac:spMkLst>
        </pc:spChg>
        <pc:spChg chg="mod">
          <ac:chgData name="Zoe McDaid" userId="S::wlzmcdaid@glow.sch.uk::8e9f557b-8948-4581-929e-889a58773c5a" providerId="AD" clId="Web-{78D1293B-EEEC-2112-D4E2-074ACD64F3A4}" dt="2021-11-29T21:11:40.679" v="1"/>
          <ac:spMkLst>
            <pc:docMk/>
            <pc:sldMk cId="109857222" sldId="256"/>
            <ac:spMk id="3" creationId="{00000000-0000-0000-0000-000000000000}"/>
          </ac:spMkLst>
        </pc:spChg>
        <pc:spChg chg="add">
          <ac:chgData name="Zoe McDaid" userId="S::wlzmcdaid@glow.sch.uk::8e9f557b-8948-4581-929e-889a58773c5a" providerId="AD" clId="Web-{78D1293B-EEEC-2112-D4E2-074ACD64F3A4}" dt="2021-11-29T21:11:40.679" v="1"/>
          <ac:spMkLst>
            <pc:docMk/>
            <pc:sldMk cId="109857222" sldId="256"/>
            <ac:spMk id="9" creationId="{71B2258F-86CA-4D4D-8270-BC05FCDEBFB3}"/>
          </ac:spMkLst>
        </pc:spChg>
        <pc:picChg chg="add mod ord">
          <ac:chgData name="Zoe McDaid" userId="S::wlzmcdaid@glow.sch.uk::8e9f557b-8948-4581-929e-889a58773c5a" providerId="AD" clId="Web-{78D1293B-EEEC-2112-D4E2-074ACD64F3A4}" dt="2021-11-29T21:11:40.679" v="1"/>
          <ac:picMkLst>
            <pc:docMk/>
            <pc:sldMk cId="109857222" sldId="256"/>
            <ac:picMk id="4" creationId="{2D07DB84-F997-4AFC-A348-3066AC93FFA9}"/>
          </ac:picMkLst>
        </pc:picChg>
      </pc:sldChg>
      <pc:sldChg chg="addSp modSp new mod setBg addAnim setClrOvrMap">
        <pc:chgData name="Zoe McDaid" userId="S::wlzmcdaid@glow.sch.uk::8e9f557b-8948-4581-929e-889a58773c5a" providerId="AD" clId="Web-{78D1293B-EEEC-2112-D4E2-074ACD64F3A4}" dt="2021-11-29T21:15:41.896" v="28" actId="20577"/>
        <pc:sldMkLst>
          <pc:docMk/>
          <pc:sldMk cId="1047095647" sldId="257"/>
        </pc:sldMkLst>
        <pc:spChg chg="mod">
          <ac:chgData name="Zoe McDaid" userId="S::wlzmcdaid@glow.sch.uk::8e9f557b-8948-4581-929e-889a58773c5a" providerId="AD" clId="Web-{78D1293B-EEEC-2112-D4E2-074ACD64F3A4}" dt="2021-11-29T21:14:15.577" v="19"/>
          <ac:spMkLst>
            <pc:docMk/>
            <pc:sldMk cId="1047095647" sldId="257"/>
            <ac:spMk id="2" creationId="{1B0D770C-7F59-4C32-8545-A34DB610E23C}"/>
          </ac:spMkLst>
        </pc:spChg>
        <pc:spChg chg="mod">
          <ac:chgData name="Zoe McDaid" userId="S::wlzmcdaid@glow.sch.uk::8e9f557b-8948-4581-929e-889a58773c5a" providerId="AD" clId="Web-{78D1293B-EEEC-2112-D4E2-074ACD64F3A4}" dt="2021-11-29T21:15:41.896" v="28" actId="20577"/>
          <ac:spMkLst>
            <pc:docMk/>
            <pc:sldMk cId="1047095647" sldId="257"/>
            <ac:spMk id="3" creationId="{61F05303-9280-4A46-A671-EC803DF49753}"/>
          </ac:spMkLst>
        </pc:spChg>
        <pc:spChg chg="add">
          <ac:chgData name="Zoe McDaid" userId="S::wlzmcdaid@glow.sch.uk::8e9f557b-8948-4581-929e-889a58773c5a" providerId="AD" clId="Web-{78D1293B-EEEC-2112-D4E2-074ACD64F3A4}" dt="2021-11-29T21:14:15.577" v="19"/>
          <ac:spMkLst>
            <pc:docMk/>
            <pc:sldMk cId="1047095647" sldId="257"/>
            <ac:spMk id="9" creationId="{E49CC64F-7275-4E33-961B-0C5CDC439875}"/>
          </ac:spMkLst>
        </pc:spChg>
        <pc:picChg chg="add mod">
          <ac:chgData name="Zoe McDaid" userId="S::wlzmcdaid@glow.sch.uk::8e9f557b-8948-4581-929e-889a58773c5a" providerId="AD" clId="Web-{78D1293B-EEEC-2112-D4E2-074ACD64F3A4}" dt="2021-11-29T21:14:15.577" v="19"/>
          <ac:picMkLst>
            <pc:docMk/>
            <pc:sldMk cId="1047095647" sldId="257"/>
            <ac:picMk id="4" creationId="{378DEF45-BD21-4657-B6E2-10708781316B}"/>
          </ac:picMkLst>
        </pc:picChg>
      </pc:sldChg>
      <pc:sldChg chg="addSp modSp new mod setBg">
        <pc:chgData name="Zoe McDaid" userId="S::wlzmcdaid@glow.sch.uk::8e9f557b-8948-4581-929e-889a58773c5a" providerId="AD" clId="Web-{78D1293B-EEEC-2112-D4E2-074ACD64F3A4}" dt="2021-11-29T21:22:51.080" v="79" actId="20577"/>
        <pc:sldMkLst>
          <pc:docMk/>
          <pc:sldMk cId="2336974954" sldId="258"/>
        </pc:sldMkLst>
        <pc:spChg chg="mod">
          <ac:chgData name="Zoe McDaid" userId="S::wlzmcdaid@glow.sch.uk::8e9f557b-8948-4581-929e-889a58773c5a" providerId="AD" clId="Web-{78D1293B-EEEC-2112-D4E2-074ACD64F3A4}" dt="2021-11-29T21:22:36.767" v="77" actId="20577"/>
          <ac:spMkLst>
            <pc:docMk/>
            <pc:sldMk cId="2336974954" sldId="258"/>
            <ac:spMk id="2" creationId="{5E7FA940-365A-438F-AE44-80FE6DC3FB4C}"/>
          </ac:spMkLst>
        </pc:spChg>
        <pc:spChg chg="mod">
          <ac:chgData name="Zoe McDaid" userId="S::wlzmcdaid@glow.sch.uk::8e9f557b-8948-4581-929e-889a58773c5a" providerId="AD" clId="Web-{78D1293B-EEEC-2112-D4E2-074ACD64F3A4}" dt="2021-11-29T21:22:51.080" v="79" actId="20577"/>
          <ac:spMkLst>
            <pc:docMk/>
            <pc:sldMk cId="2336974954" sldId="258"/>
            <ac:spMk id="3" creationId="{14DF0F3F-EAD4-4531-BEE6-803209CBA0B8}"/>
          </ac:spMkLst>
        </pc:spChg>
        <pc:spChg chg="add">
          <ac:chgData name="Zoe McDaid" userId="S::wlzmcdaid@glow.sch.uk::8e9f557b-8948-4581-929e-889a58773c5a" providerId="AD" clId="Web-{78D1293B-EEEC-2112-D4E2-074ACD64F3A4}" dt="2021-11-29T21:17:44.525" v="38"/>
          <ac:spMkLst>
            <pc:docMk/>
            <pc:sldMk cId="2336974954" sldId="258"/>
            <ac:spMk id="9" creationId="{743AA782-23D1-4521-8CAD-47662984AA08}"/>
          </ac:spMkLst>
        </pc:spChg>
        <pc:spChg chg="add">
          <ac:chgData name="Zoe McDaid" userId="S::wlzmcdaid@glow.sch.uk::8e9f557b-8948-4581-929e-889a58773c5a" providerId="AD" clId="Web-{78D1293B-EEEC-2112-D4E2-074ACD64F3A4}" dt="2021-11-29T21:17:44.525" v="38"/>
          <ac:spMkLst>
            <pc:docMk/>
            <pc:sldMk cId="2336974954" sldId="258"/>
            <ac:spMk id="11" creationId="{71877DBC-BB60-40F0-AC93-2ACDBAAE60CE}"/>
          </ac:spMkLst>
        </pc:spChg>
        <pc:picChg chg="add mod">
          <ac:chgData name="Zoe McDaid" userId="S::wlzmcdaid@glow.sch.uk::8e9f557b-8948-4581-929e-889a58773c5a" providerId="AD" clId="Web-{78D1293B-EEEC-2112-D4E2-074ACD64F3A4}" dt="2021-11-29T21:19:21.402" v="58" actId="14100"/>
          <ac:picMkLst>
            <pc:docMk/>
            <pc:sldMk cId="2336974954" sldId="258"/>
            <ac:picMk id="4" creationId="{C531B390-8809-43A0-9934-DE44A4D8E0B8}"/>
          </ac:picMkLst>
        </pc:picChg>
      </pc:sldChg>
      <pc:sldChg chg="addSp modSp new mod setBg">
        <pc:chgData name="Zoe McDaid" userId="S::wlzmcdaid@glow.sch.uk::8e9f557b-8948-4581-929e-889a58773c5a" providerId="AD" clId="Web-{78D1293B-EEEC-2112-D4E2-074ACD64F3A4}" dt="2021-11-29T22:00:47.707" v="280" actId="1076"/>
        <pc:sldMkLst>
          <pc:docMk/>
          <pc:sldMk cId="2136314324" sldId="259"/>
        </pc:sldMkLst>
        <pc:spChg chg="mod">
          <ac:chgData name="Zoe McDaid" userId="S::wlzmcdaid@glow.sch.uk::8e9f557b-8948-4581-929e-889a58773c5a" providerId="AD" clId="Web-{78D1293B-EEEC-2112-D4E2-074ACD64F3A4}" dt="2021-11-29T21:29:40.170" v="103"/>
          <ac:spMkLst>
            <pc:docMk/>
            <pc:sldMk cId="2136314324" sldId="259"/>
            <ac:spMk id="2" creationId="{B4B9436D-FAFB-4FA5-AAEF-D3A77E3DF614}"/>
          </ac:spMkLst>
        </pc:spChg>
        <pc:spChg chg="mod">
          <ac:chgData name="Zoe McDaid" userId="S::wlzmcdaid@glow.sch.uk::8e9f557b-8948-4581-929e-889a58773c5a" providerId="AD" clId="Web-{78D1293B-EEEC-2112-D4E2-074ACD64F3A4}" dt="2021-11-29T22:00:00.690" v="279" actId="20577"/>
          <ac:spMkLst>
            <pc:docMk/>
            <pc:sldMk cId="2136314324" sldId="259"/>
            <ac:spMk id="3" creationId="{1804B3FF-B276-4104-9DA1-15D78942A9E8}"/>
          </ac:spMkLst>
        </pc:spChg>
        <pc:spChg chg="add">
          <ac:chgData name="Zoe McDaid" userId="S::wlzmcdaid@glow.sch.uk::8e9f557b-8948-4581-929e-889a58773c5a" providerId="AD" clId="Web-{78D1293B-EEEC-2112-D4E2-074ACD64F3A4}" dt="2021-11-29T21:29:40.170" v="103"/>
          <ac:spMkLst>
            <pc:docMk/>
            <pc:sldMk cId="2136314324" sldId="259"/>
            <ac:spMk id="9" creationId="{5E39A796-BE83-48B1-B33F-35C4A32AAB57}"/>
          </ac:spMkLst>
        </pc:spChg>
        <pc:spChg chg="add">
          <ac:chgData name="Zoe McDaid" userId="S::wlzmcdaid@glow.sch.uk::8e9f557b-8948-4581-929e-889a58773c5a" providerId="AD" clId="Web-{78D1293B-EEEC-2112-D4E2-074ACD64F3A4}" dt="2021-11-29T21:29:40.170" v="103"/>
          <ac:spMkLst>
            <pc:docMk/>
            <pc:sldMk cId="2136314324" sldId="259"/>
            <ac:spMk id="11" creationId="{72F84B47-E267-4194-8194-831DB7B5547F}"/>
          </ac:spMkLst>
        </pc:spChg>
        <pc:picChg chg="add mod">
          <ac:chgData name="Zoe McDaid" userId="S::wlzmcdaid@glow.sch.uk::8e9f557b-8948-4581-929e-889a58773c5a" providerId="AD" clId="Web-{78D1293B-EEEC-2112-D4E2-074ACD64F3A4}" dt="2021-11-29T22:00:47.707" v="280" actId="1076"/>
          <ac:picMkLst>
            <pc:docMk/>
            <pc:sldMk cId="2136314324" sldId="259"/>
            <ac:picMk id="4" creationId="{6A3F71E0-064A-4C0F-8C34-CD364842D436}"/>
          </ac:picMkLst>
        </pc:picChg>
      </pc:sldChg>
      <pc:sldChg chg="addSp modSp new mod setBg">
        <pc:chgData name="Zoe McDaid" userId="S::wlzmcdaid@glow.sch.uk::8e9f557b-8948-4581-929e-889a58773c5a" providerId="AD" clId="Web-{78D1293B-EEEC-2112-D4E2-074ACD64F3A4}" dt="2021-11-29T21:34:39.194" v="129" actId="20577"/>
        <pc:sldMkLst>
          <pc:docMk/>
          <pc:sldMk cId="156849308" sldId="260"/>
        </pc:sldMkLst>
        <pc:spChg chg="mod">
          <ac:chgData name="Zoe McDaid" userId="S::wlzmcdaid@glow.sch.uk::8e9f557b-8948-4581-929e-889a58773c5a" providerId="AD" clId="Web-{78D1293B-EEEC-2112-D4E2-074ACD64F3A4}" dt="2021-11-29T21:34:08.662" v="125"/>
          <ac:spMkLst>
            <pc:docMk/>
            <pc:sldMk cId="156849308" sldId="260"/>
            <ac:spMk id="2" creationId="{BAE41932-AC72-48CD-A594-683A2F16420B}"/>
          </ac:spMkLst>
        </pc:spChg>
        <pc:spChg chg="mod">
          <ac:chgData name="Zoe McDaid" userId="S::wlzmcdaid@glow.sch.uk::8e9f557b-8948-4581-929e-889a58773c5a" providerId="AD" clId="Web-{78D1293B-EEEC-2112-D4E2-074ACD64F3A4}" dt="2021-11-29T21:34:39.194" v="129" actId="20577"/>
          <ac:spMkLst>
            <pc:docMk/>
            <pc:sldMk cId="156849308" sldId="260"/>
            <ac:spMk id="3" creationId="{F7CE1C33-87A0-46F9-913D-05EE1784657C}"/>
          </ac:spMkLst>
        </pc:spChg>
        <pc:spChg chg="add">
          <ac:chgData name="Zoe McDaid" userId="S::wlzmcdaid@glow.sch.uk::8e9f557b-8948-4581-929e-889a58773c5a" providerId="AD" clId="Web-{78D1293B-EEEC-2112-D4E2-074ACD64F3A4}" dt="2021-11-29T21:34:08.662" v="125"/>
          <ac:spMkLst>
            <pc:docMk/>
            <pc:sldMk cId="156849308" sldId="260"/>
            <ac:spMk id="10" creationId="{9D3A9E89-033E-4C4A-8C41-416DABFFD307}"/>
          </ac:spMkLst>
        </pc:spChg>
        <pc:spChg chg="add">
          <ac:chgData name="Zoe McDaid" userId="S::wlzmcdaid@glow.sch.uk::8e9f557b-8948-4581-929e-889a58773c5a" providerId="AD" clId="Web-{78D1293B-EEEC-2112-D4E2-074ACD64F3A4}" dt="2021-11-29T21:34:08.662" v="125"/>
          <ac:spMkLst>
            <pc:docMk/>
            <pc:sldMk cId="156849308" sldId="260"/>
            <ac:spMk id="12" creationId="{86293361-111E-427D-8E5B-256944AC8395}"/>
          </ac:spMkLst>
        </pc:spChg>
        <pc:spChg chg="add">
          <ac:chgData name="Zoe McDaid" userId="S::wlzmcdaid@glow.sch.uk::8e9f557b-8948-4581-929e-889a58773c5a" providerId="AD" clId="Web-{78D1293B-EEEC-2112-D4E2-074ACD64F3A4}" dt="2021-11-29T21:34:08.662" v="125"/>
          <ac:spMkLst>
            <pc:docMk/>
            <pc:sldMk cId="156849308" sldId="260"/>
            <ac:spMk id="36" creationId="{78907291-9D6D-4740-81DB-441477BCA279}"/>
          </ac:spMkLst>
        </pc:spChg>
        <pc:grpChg chg="add">
          <ac:chgData name="Zoe McDaid" userId="S::wlzmcdaid@glow.sch.uk::8e9f557b-8948-4581-929e-889a58773c5a" providerId="AD" clId="Web-{78D1293B-EEEC-2112-D4E2-074ACD64F3A4}" dt="2021-11-29T21:34:08.662" v="125"/>
          <ac:grpSpMkLst>
            <pc:docMk/>
            <pc:sldMk cId="156849308" sldId="260"/>
            <ac:grpSpMk id="14" creationId="{9A19A3F5-314C-46CC-8695-7C6BFCACFE8C}"/>
          </ac:grpSpMkLst>
        </pc:grpChg>
        <pc:picChg chg="add mod ord">
          <ac:chgData name="Zoe McDaid" userId="S::wlzmcdaid@glow.sch.uk::8e9f557b-8948-4581-929e-889a58773c5a" providerId="AD" clId="Web-{78D1293B-EEEC-2112-D4E2-074ACD64F3A4}" dt="2021-11-29T21:34:08.662" v="125"/>
          <ac:picMkLst>
            <pc:docMk/>
            <pc:sldMk cId="156849308" sldId="260"/>
            <ac:picMk id="4" creationId="{7DE12582-4615-4D79-A2A3-076F0FC3C0B4}"/>
          </ac:picMkLst>
        </pc:picChg>
        <pc:picChg chg="add mod">
          <ac:chgData name="Zoe McDaid" userId="S::wlzmcdaid@glow.sch.uk::8e9f557b-8948-4581-929e-889a58773c5a" providerId="AD" clId="Web-{78D1293B-EEEC-2112-D4E2-074ACD64F3A4}" dt="2021-11-29T21:34:08.662" v="125"/>
          <ac:picMkLst>
            <pc:docMk/>
            <pc:sldMk cId="156849308" sldId="260"/>
            <ac:picMk id="5" creationId="{E5DB0AC9-6319-4756-B7E7-0507649C9C89}"/>
          </ac:picMkLst>
        </pc:picChg>
      </pc:sldChg>
      <pc:sldChg chg="addSp modSp new">
        <pc:chgData name="Zoe McDaid" userId="S::wlzmcdaid@glow.sch.uk::8e9f557b-8948-4581-929e-889a58773c5a" providerId="AD" clId="Web-{78D1293B-EEEC-2112-D4E2-074ACD64F3A4}" dt="2021-11-29T21:47:27.669" v="198" actId="20577"/>
        <pc:sldMkLst>
          <pc:docMk/>
          <pc:sldMk cId="1584847040" sldId="261"/>
        </pc:sldMkLst>
        <pc:spChg chg="mod">
          <ac:chgData name="Zoe McDaid" userId="S::wlzmcdaid@glow.sch.uk::8e9f557b-8948-4581-929e-889a58773c5a" providerId="AD" clId="Web-{78D1293B-EEEC-2112-D4E2-074ACD64F3A4}" dt="2021-11-29T21:47:27.669" v="198" actId="20577"/>
          <ac:spMkLst>
            <pc:docMk/>
            <pc:sldMk cId="1584847040" sldId="261"/>
            <ac:spMk id="2" creationId="{CC5D52DB-7077-4F40-B645-F7D3333EE409}"/>
          </ac:spMkLst>
        </pc:spChg>
        <pc:spChg chg="mod">
          <ac:chgData name="Zoe McDaid" userId="S::wlzmcdaid@glow.sch.uk::8e9f557b-8948-4581-929e-889a58773c5a" providerId="AD" clId="Web-{78D1293B-EEEC-2112-D4E2-074ACD64F3A4}" dt="2021-11-29T21:40:55.548" v="148" actId="20577"/>
          <ac:spMkLst>
            <pc:docMk/>
            <pc:sldMk cId="1584847040" sldId="261"/>
            <ac:spMk id="3" creationId="{5F8BB1DE-D146-4440-AEB1-899F9F431F17}"/>
          </ac:spMkLst>
        </pc:spChg>
        <pc:picChg chg="add mod">
          <ac:chgData name="Zoe McDaid" userId="S::wlzmcdaid@glow.sch.uk::8e9f557b-8948-4581-929e-889a58773c5a" providerId="AD" clId="Web-{78D1293B-EEEC-2112-D4E2-074ACD64F3A4}" dt="2021-11-29T21:42:01.159" v="170" actId="1076"/>
          <ac:picMkLst>
            <pc:docMk/>
            <pc:sldMk cId="1584847040" sldId="261"/>
            <ac:picMk id="4" creationId="{79EF7D61-8ED5-48F6-9A30-FC2744C6564B}"/>
          </ac:picMkLst>
        </pc:picChg>
        <pc:picChg chg="add mod">
          <ac:chgData name="Zoe McDaid" userId="S::wlzmcdaid@glow.sch.uk::8e9f557b-8948-4581-929e-889a58773c5a" providerId="AD" clId="Web-{78D1293B-EEEC-2112-D4E2-074ACD64F3A4}" dt="2021-11-29T21:41:39.987" v="160" actId="1076"/>
          <ac:picMkLst>
            <pc:docMk/>
            <pc:sldMk cId="1584847040" sldId="261"/>
            <ac:picMk id="5" creationId="{8C96E981-CECC-447B-8524-824C2BA17B5E}"/>
          </ac:picMkLst>
        </pc:picChg>
      </pc:sldChg>
      <pc:sldChg chg="addSp delSp modSp new mod setBg addAnim delAnim">
        <pc:chgData name="Zoe McDaid" userId="S::wlzmcdaid@glow.sch.uk::8e9f557b-8948-4581-929e-889a58773c5a" providerId="AD" clId="Web-{78D1293B-EEEC-2112-D4E2-074ACD64F3A4}" dt="2021-11-29T21:49:09.547" v="211" actId="1076"/>
        <pc:sldMkLst>
          <pc:docMk/>
          <pc:sldMk cId="604463078" sldId="262"/>
        </pc:sldMkLst>
        <pc:spChg chg="mod ord">
          <ac:chgData name="Zoe McDaid" userId="S::wlzmcdaid@glow.sch.uk::8e9f557b-8948-4581-929e-889a58773c5a" providerId="AD" clId="Web-{78D1293B-EEEC-2112-D4E2-074ACD64F3A4}" dt="2021-11-29T21:48:32.359" v="208"/>
          <ac:spMkLst>
            <pc:docMk/>
            <pc:sldMk cId="604463078" sldId="262"/>
            <ac:spMk id="2" creationId="{63A7A9B5-4024-427F-A1B7-851332F16C90}"/>
          </ac:spMkLst>
        </pc:spChg>
        <pc:spChg chg="mod ord">
          <ac:chgData name="Zoe McDaid" userId="S::wlzmcdaid@glow.sch.uk::8e9f557b-8948-4581-929e-889a58773c5a" providerId="AD" clId="Web-{78D1293B-EEEC-2112-D4E2-074ACD64F3A4}" dt="2021-11-29T21:48:32.359" v="208"/>
          <ac:spMkLst>
            <pc:docMk/>
            <pc:sldMk cId="604463078" sldId="262"/>
            <ac:spMk id="3" creationId="{AE1A5205-CD9E-46BC-871E-0578217CE934}"/>
          </ac:spMkLst>
        </pc:spChg>
        <pc:spChg chg="add del">
          <ac:chgData name="Zoe McDaid" userId="S::wlzmcdaid@glow.sch.uk::8e9f557b-8948-4581-929e-889a58773c5a" providerId="AD" clId="Web-{78D1293B-EEEC-2112-D4E2-074ACD64F3A4}" dt="2021-11-29T21:48:32.359" v="208"/>
          <ac:spMkLst>
            <pc:docMk/>
            <pc:sldMk cId="604463078" sldId="262"/>
            <ac:spMk id="7" creationId="{823AC064-BC96-4F32-8AE1-B2FD38754823}"/>
          </ac:spMkLst>
        </pc:spChg>
        <pc:spChg chg="add del">
          <ac:chgData name="Zoe McDaid" userId="S::wlzmcdaid@glow.sch.uk::8e9f557b-8948-4581-929e-889a58773c5a" providerId="AD" clId="Web-{78D1293B-EEEC-2112-D4E2-074ACD64F3A4}" dt="2021-11-29T21:48:20.765" v="204"/>
          <ac:spMkLst>
            <pc:docMk/>
            <pc:sldMk cId="604463078" sldId="262"/>
            <ac:spMk id="10" creationId="{B4D3D850-2041-4B7C-AED9-54DA385B14F7}"/>
          </ac:spMkLst>
        </pc:spChg>
        <pc:spChg chg="add">
          <ac:chgData name="Zoe McDaid" userId="S::wlzmcdaid@glow.sch.uk::8e9f557b-8948-4581-929e-889a58773c5a" providerId="AD" clId="Web-{78D1293B-EEEC-2112-D4E2-074ACD64F3A4}" dt="2021-11-29T21:48:32.359" v="208"/>
          <ac:spMkLst>
            <pc:docMk/>
            <pc:sldMk cId="604463078" sldId="262"/>
            <ac:spMk id="11" creationId="{FB5B0058-AF13-4859-B429-4EDDE2A26F7F}"/>
          </ac:spMkLst>
        </pc:spChg>
        <pc:spChg chg="add del">
          <ac:chgData name="Zoe McDaid" userId="S::wlzmcdaid@glow.sch.uk::8e9f557b-8948-4581-929e-889a58773c5a" providerId="AD" clId="Web-{78D1293B-EEEC-2112-D4E2-074ACD64F3A4}" dt="2021-11-29T21:48:20.765" v="204"/>
          <ac:spMkLst>
            <pc:docMk/>
            <pc:sldMk cId="604463078" sldId="262"/>
            <ac:spMk id="12" creationId="{B497CCB5-5FC2-473C-AFCC-2430CEF1DF71}"/>
          </ac:spMkLst>
        </pc:spChg>
        <pc:spChg chg="add del">
          <ac:chgData name="Zoe McDaid" userId="S::wlzmcdaid@glow.sch.uk::8e9f557b-8948-4581-929e-889a58773c5a" providerId="AD" clId="Web-{78D1293B-EEEC-2112-D4E2-074ACD64F3A4}" dt="2021-11-29T21:48:20.765" v="204"/>
          <ac:spMkLst>
            <pc:docMk/>
            <pc:sldMk cId="604463078" sldId="262"/>
            <ac:spMk id="14" creationId="{599C8C75-BFDF-44E7-A028-EEB5EDD58817}"/>
          </ac:spMkLst>
        </pc:spChg>
        <pc:spChg chg="add">
          <ac:chgData name="Zoe McDaid" userId="S::wlzmcdaid@glow.sch.uk::8e9f557b-8948-4581-929e-889a58773c5a" providerId="AD" clId="Web-{78D1293B-EEEC-2112-D4E2-074ACD64F3A4}" dt="2021-11-29T21:48:32.359" v="208"/>
          <ac:spMkLst>
            <pc:docMk/>
            <pc:sldMk cId="604463078" sldId="262"/>
            <ac:spMk id="18" creationId="{A4A161CC-6DC5-4863-B213-94529D6E06D7}"/>
          </ac:spMkLst>
        </pc:spChg>
        <pc:picChg chg="add mod ord">
          <ac:chgData name="Zoe McDaid" userId="S::wlzmcdaid@glow.sch.uk::8e9f557b-8948-4581-929e-889a58773c5a" providerId="AD" clId="Web-{78D1293B-EEEC-2112-D4E2-074ACD64F3A4}" dt="2021-11-29T21:49:09.547" v="211" actId="1076"/>
          <ac:picMkLst>
            <pc:docMk/>
            <pc:sldMk cId="604463078" sldId="262"/>
            <ac:picMk id="4" creationId="{924B6592-52AE-4B79-8F70-A5F2A5EC30F1}"/>
          </ac:picMkLst>
        </pc:picChg>
        <pc:picChg chg="add mod">
          <ac:chgData name="Zoe McDaid" userId="S::wlzmcdaid@glow.sch.uk::8e9f557b-8948-4581-929e-889a58773c5a" providerId="AD" clId="Web-{78D1293B-EEEC-2112-D4E2-074ACD64F3A4}" dt="2021-11-29T21:48:25.671" v="207" actId="1076"/>
          <ac:picMkLst>
            <pc:docMk/>
            <pc:sldMk cId="604463078" sldId="262"/>
            <ac:picMk id="5" creationId="{EA01EC62-F687-4F32-A283-23BBD50B1FA5}"/>
          </ac:picMkLst>
        </pc:picChg>
        <pc:cxnChg chg="add del">
          <ac:chgData name="Zoe McDaid" userId="S::wlzmcdaid@glow.sch.uk::8e9f557b-8948-4581-929e-889a58773c5a" providerId="AD" clId="Web-{78D1293B-EEEC-2112-D4E2-074ACD64F3A4}" dt="2021-11-29T21:48:32.359" v="208"/>
          <ac:cxnSpMkLst>
            <pc:docMk/>
            <pc:sldMk cId="604463078" sldId="262"/>
            <ac:cxnSpMk id="8" creationId="{7E7C77BC-7138-40B1-A15B-20F57A494629}"/>
          </ac:cxnSpMkLst>
        </pc:cxnChg>
        <pc:cxnChg chg="add del">
          <ac:chgData name="Zoe McDaid" userId="S::wlzmcdaid@glow.sch.uk::8e9f557b-8948-4581-929e-889a58773c5a" providerId="AD" clId="Web-{78D1293B-EEEC-2112-D4E2-074ACD64F3A4}" dt="2021-11-29T21:48:32.359" v="208"/>
          <ac:cxnSpMkLst>
            <pc:docMk/>
            <pc:sldMk cId="604463078" sldId="262"/>
            <ac:cxnSpMk id="9" creationId="{DB146403-F3D6-484B-B2ED-97F9565D0370}"/>
          </ac:cxnSpMkLst>
        </pc:cxnChg>
        <pc:cxnChg chg="add">
          <ac:chgData name="Zoe McDaid" userId="S::wlzmcdaid@glow.sch.uk::8e9f557b-8948-4581-929e-889a58773c5a" providerId="AD" clId="Web-{78D1293B-EEEC-2112-D4E2-074ACD64F3A4}" dt="2021-11-29T21:48:32.359" v="208"/>
          <ac:cxnSpMkLst>
            <pc:docMk/>
            <pc:sldMk cId="604463078" sldId="262"/>
            <ac:cxnSpMk id="16" creationId="{AC65C03C-3F17-45DC-A1B9-35ACA43397D4}"/>
          </ac:cxnSpMkLst>
        </pc:cxnChg>
      </pc:sldChg>
      <pc:sldChg chg="addSp delSp modSp new mod setBg setClrOvrMap">
        <pc:chgData name="Zoe McDaid" userId="S::wlzmcdaid@glow.sch.uk::8e9f557b-8948-4581-929e-889a58773c5a" providerId="AD" clId="Web-{78D1293B-EEEC-2112-D4E2-074ACD64F3A4}" dt="2021-11-29T21:51:52.974" v="228" actId="20577"/>
        <pc:sldMkLst>
          <pc:docMk/>
          <pc:sldMk cId="857405190" sldId="263"/>
        </pc:sldMkLst>
        <pc:spChg chg="del mod">
          <ac:chgData name="Zoe McDaid" userId="S::wlzmcdaid@glow.sch.uk::8e9f557b-8948-4581-929e-889a58773c5a" providerId="AD" clId="Web-{78D1293B-EEEC-2112-D4E2-074ACD64F3A4}" dt="2021-11-29T21:50:19.768" v="215"/>
          <ac:spMkLst>
            <pc:docMk/>
            <pc:sldMk cId="857405190" sldId="263"/>
            <ac:spMk id="2" creationId="{D46B61D3-BA91-4E5B-AD22-266FA5B70FD5}"/>
          </ac:spMkLst>
        </pc:spChg>
        <pc:spChg chg="del">
          <ac:chgData name="Zoe McDaid" userId="S::wlzmcdaid@glow.sch.uk::8e9f557b-8948-4581-929e-889a58773c5a" providerId="AD" clId="Web-{78D1293B-EEEC-2112-D4E2-074ACD64F3A4}" dt="2021-11-29T21:50:17.643" v="214"/>
          <ac:spMkLst>
            <pc:docMk/>
            <pc:sldMk cId="857405190" sldId="263"/>
            <ac:spMk id="3" creationId="{8335116F-5323-45C9-94B0-D524203153C7}"/>
          </ac:spMkLst>
        </pc:spChg>
        <pc:spChg chg="add mod">
          <ac:chgData name="Zoe McDaid" userId="S::wlzmcdaid@glow.sch.uk::8e9f557b-8948-4581-929e-889a58773c5a" providerId="AD" clId="Web-{78D1293B-EEEC-2112-D4E2-074ACD64F3A4}" dt="2021-11-29T21:51:30.114" v="227" actId="20577"/>
          <ac:spMkLst>
            <pc:docMk/>
            <pc:sldMk cId="857405190" sldId="263"/>
            <ac:spMk id="5" creationId="{585F886F-46BE-40F7-9BD5-C598E64DE575}"/>
          </ac:spMkLst>
        </pc:spChg>
        <pc:spChg chg="add del">
          <ac:chgData name="Zoe McDaid" userId="S::wlzmcdaid@glow.sch.uk::8e9f557b-8948-4581-929e-889a58773c5a" providerId="AD" clId="Web-{78D1293B-EEEC-2112-D4E2-074ACD64F3A4}" dt="2021-11-29T21:50:41.940" v="219"/>
          <ac:spMkLst>
            <pc:docMk/>
            <pc:sldMk cId="857405190" sldId="263"/>
            <ac:spMk id="9" creationId="{42A4FC2C-047E-45A5-965D-8E1E3BF09BC6}"/>
          </ac:spMkLst>
        </pc:spChg>
        <pc:spChg chg="add del">
          <ac:chgData name="Zoe McDaid" userId="S::wlzmcdaid@glow.sch.uk::8e9f557b-8948-4581-929e-889a58773c5a" providerId="AD" clId="Web-{78D1293B-EEEC-2112-D4E2-074ACD64F3A4}" dt="2021-11-29T21:50:41.940" v="218"/>
          <ac:spMkLst>
            <pc:docMk/>
            <pc:sldMk cId="857405190" sldId="263"/>
            <ac:spMk id="13" creationId="{C205E41D-5EDE-44A8-91F6-CB5184444BFA}"/>
          </ac:spMkLst>
        </pc:spChg>
        <pc:spChg chg="add del">
          <ac:chgData name="Zoe McDaid" userId="S::wlzmcdaid@glow.sch.uk::8e9f557b-8948-4581-929e-889a58773c5a" providerId="AD" clId="Web-{78D1293B-EEEC-2112-D4E2-074ACD64F3A4}" dt="2021-11-29T21:51:19.848" v="226"/>
          <ac:spMkLst>
            <pc:docMk/>
            <pc:sldMk cId="857405190" sldId="263"/>
            <ac:spMk id="14" creationId="{7B51B11D-BBCD-47C7-A599-1EDA2F22FE08}"/>
          </ac:spMkLst>
        </pc:spChg>
        <pc:spChg chg="add del">
          <ac:chgData name="Zoe McDaid" userId="S::wlzmcdaid@glow.sch.uk::8e9f557b-8948-4581-929e-889a58773c5a" providerId="AD" clId="Web-{78D1293B-EEEC-2112-D4E2-074ACD64F3A4}" dt="2021-11-29T21:50:41.940" v="218"/>
          <ac:spMkLst>
            <pc:docMk/>
            <pc:sldMk cId="857405190" sldId="263"/>
            <ac:spMk id="16" creationId="{9AA72BD9-2C5A-4EDC-931F-5AA08EACA0F3}"/>
          </ac:spMkLst>
        </pc:spChg>
        <pc:spChg chg="add del">
          <ac:chgData name="Zoe McDaid" userId="S::wlzmcdaid@glow.sch.uk::8e9f557b-8948-4581-929e-889a58773c5a" providerId="AD" clId="Web-{78D1293B-EEEC-2112-D4E2-074ACD64F3A4}" dt="2021-11-29T21:51:19.832" v="225"/>
          <ac:spMkLst>
            <pc:docMk/>
            <pc:sldMk cId="857405190" sldId="263"/>
            <ac:spMk id="17" creationId="{B77279B4-34B9-4983-91F6-501EC19AF859}"/>
          </ac:spMkLst>
        </pc:spChg>
        <pc:spChg chg="add del">
          <ac:chgData name="Zoe McDaid" userId="S::wlzmcdaid@glow.sch.uk::8e9f557b-8948-4581-929e-889a58773c5a" providerId="AD" clId="Web-{78D1293B-EEEC-2112-D4E2-074ACD64F3A4}" dt="2021-11-29T21:50:41.940" v="218"/>
          <ac:spMkLst>
            <pc:docMk/>
            <pc:sldMk cId="857405190" sldId="263"/>
            <ac:spMk id="18" creationId="{DD3981AC-7B61-4947-BCF3-F7AA7FA385B9}"/>
          </ac:spMkLst>
        </pc:spChg>
        <pc:spChg chg="add">
          <ac:chgData name="Zoe McDaid" userId="S::wlzmcdaid@glow.sch.uk::8e9f557b-8948-4581-929e-889a58773c5a" providerId="AD" clId="Web-{78D1293B-EEEC-2112-D4E2-074ACD64F3A4}" dt="2021-11-29T21:51:19.848" v="226"/>
          <ac:spMkLst>
            <pc:docMk/>
            <pc:sldMk cId="857405190" sldId="263"/>
            <ac:spMk id="19" creationId="{5E8D2E83-FB3A-40E7-A9E5-7AB389D612B4}"/>
          </ac:spMkLst>
        </pc:spChg>
        <pc:spChg chg="add del">
          <ac:chgData name="Zoe McDaid" userId="S::wlzmcdaid@glow.sch.uk::8e9f557b-8948-4581-929e-889a58773c5a" providerId="AD" clId="Web-{78D1293B-EEEC-2112-D4E2-074ACD64F3A4}" dt="2021-11-29T21:50:41.940" v="218"/>
          <ac:spMkLst>
            <pc:docMk/>
            <pc:sldMk cId="857405190" sldId="263"/>
            <ac:spMk id="20" creationId="{55D4142C-5077-457F-A6AD-3FECFDB39685}"/>
          </ac:spMkLst>
        </pc:spChg>
        <pc:spChg chg="add del">
          <ac:chgData name="Zoe McDaid" userId="S::wlzmcdaid@glow.sch.uk::8e9f557b-8948-4581-929e-889a58773c5a" providerId="AD" clId="Web-{78D1293B-EEEC-2112-D4E2-074ACD64F3A4}" dt="2021-11-29T21:51:19.832" v="225"/>
          <ac:spMkLst>
            <pc:docMk/>
            <pc:sldMk cId="857405190" sldId="263"/>
            <ac:spMk id="21" creationId="{9AA72BD9-2C5A-4EDC-931F-5AA08EACA0F3}"/>
          </ac:spMkLst>
        </pc:spChg>
        <pc:spChg chg="add del">
          <ac:chgData name="Zoe McDaid" userId="S::wlzmcdaid@glow.sch.uk::8e9f557b-8948-4581-929e-889a58773c5a" providerId="AD" clId="Web-{78D1293B-EEEC-2112-D4E2-074ACD64F3A4}" dt="2021-11-29T21:50:41.940" v="218"/>
          <ac:spMkLst>
            <pc:docMk/>
            <pc:sldMk cId="857405190" sldId="263"/>
            <ac:spMk id="22" creationId="{7A5F0580-5EE9-419F-96EE-B6529EF6E7D0}"/>
          </ac:spMkLst>
        </pc:spChg>
        <pc:spChg chg="add del">
          <ac:chgData name="Zoe McDaid" userId="S::wlzmcdaid@glow.sch.uk::8e9f557b-8948-4581-929e-889a58773c5a" providerId="AD" clId="Web-{78D1293B-EEEC-2112-D4E2-074ACD64F3A4}" dt="2021-11-29T21:51:19.832" v="225"/>
          <ac:spMkLst>
            <pc:docMk/>
            <pc:sldMk cId="857405190" sldId="263"/>
            <ac:spMk id="23" creationId="{DD3981AC-7B61-4947-BCF3-F7AA7FA385B9}"/>
          </ac:spMkLst>
        </pc:spChg>
        <pc:spChg chg="add mod">
          <ac:chgData name="Zoe McDaid" userId="S::wlzmcdaid@glow.sch.uk::8e9f557b-8948-4581-929e-889a58773c5a" providerId="AD" clId="Web-{78D1293B-EEEC-2112-D4E2-074ACD64F3A4}" dt="2021-11-29T21:51:52.974" v="228" actId="20577"/>
          <ac:spMkLst>
            <pc:docMk/>
            <pc:sldMk cId="857405190" sldId="263"/>
            <ac:spMk id="24" creationId="{2DF2F4BD-6504-4095-9862-346E0D29AE13}"/>
          </ac:spMkLst>
        </pc:spChg>
        <pc:spChg chg="add del">
          <ac:chgData name="Zoe McDaid" userId="S::wlzmcdaid@glow.sch.uk::8e9f557b-8948-4581-929e-889a58773c5a" providerId="AD" clId="Web-{78D1293B-EEEC-2112-D4E2-074ACD64F3A4}" dt="2021-11-29T21:51:19.832" v="225"/>
          <ac:spMkLst>
            <pc:docMk/>
            <pc:sldMk cId="857405190" sldId="263"/>
            <ac:spMk id="25" creationId="{55D4142C-5077-457F-A6AD-3FECFDB39685}"/>
          </ac:spMkLst>
        </pc:spChg>
        <pc:spChg chg="add del">
          <ac:chgData name="Zoe McDaid" userId="S::wlzmcdaid@glow.sch.uk::8e9f557b-8948-4581-929e-889a58773c5a" providerId="AD" clId="Web-{78D1293B-EEEC-2112-D4E2-074ACD64F3A4}" dt="2021-11-29T21:51:19.832" v="225"/>
          <ac:spMkLst>
            <pc:docMk/>
            <pc:sldMk cId="857405190" sldId="263"/>
            <ac:spMk id="27" creationId="{7A5F0580-5EE9-419F-96EE-B6529EF6E7D0}"/>
          </ac:spMkLst>
        </pc:spChg>
        <pc:picChg chg="add mod ord">
          <ac:chgData name="Zoe McDaid" userId="S::wlzmcdaid@glow.sch.uk::8e9f557b-8948-4581-929e-889a58773c5a" providerId="AD" clId="Web-{78D1293B-EEEC-2112-D4E2-074ACD64F3A4}" dt="2021-11-29T21:51:19.848" v="226"/>
          <ac:picMkLst>
            <pc:docMk/>
            <pc:sldMk cId="857405190" sldId="263"/>
            <ac:picMk id="4" creationId="{C15BFD1C-E97B-4323-BF45-D4F727AF6C5A}"/>
          </ac:picMkLst>
        </pc:picChg>
        <pc:cxnChg chg="add del">
          <ac:chgData name="Zoe McDaid" userId="S::wlzmcdaid@glow.sch.uk::8e9f557b-8948-4581-929e-889a58773c5a" providerId="AD" clId="Web-{78D1293B-EEEC-2112-D4E2-074ACD64F3A4}" dt="2021-11-29T21:51:19.848" v="226"/>
          <ac:cxnSpMkLst>
            <pc:docMk/>
            <pc:sldMk cId="857405190" sldId="263"/>
            <ac:cxnSpMk id="11" creationId="{6A810F53-4CAC-492E-A2F9-C147AA509B57}"/>
          </ac:cxnSpMkLst>
        </pc:cxnChg>
      </pc:sldChg>
    </pc:docChg>
  </pc:docChgLst>
  <pc:docChgLst>
    <pc:chgData name="Zoe McDaid" userId="S::wlzmcdaid@glow.sch.uk::8e9f557b-8948-4581-929e-889a58773c5a" providerId="AD" clId="Web-{B9131792-1569-4322-B4C1-FC01867E9804}"/>
    <pc:docChg chg="modSld">
      <pc:chgData name="Zoe McDaid" userId="S::wlzmcdaid@glow.sch.uk::8e9f557b-8948-4581-929e-889a58773c5a" providerId="AD" clId="Web-{B9131792-1569-4322-B4C1-FC01867E9804}" dt="2021-11-29T21:10:41.981" v="1" actId="20577"/>
      <pc:docMkLst>
        <pc:docMk/>
      </pc:docMkLst>
      <pc:sldChg chg="modSp">
        <pc:chgData name="Zoe McDaid" userId="S::wlzmcdaid@glow.sch.uk::8e9f557b-8948-4581-929e-889a58773c5a" providerId="AD" clId="Web-{B9131792-1569-4322-B4C1-FC01867E9804}" dt="2021-11-29T21:10:41.981" v="1" actId="20577"/>
        <pc:sldMkLst>
          <pc:docMk/>
          <pc:sldMk cId="109857222" sldId="256"/>
        </pc:sldMkLst>
        <pc:spChg chg="mod">
          <ac:chgData name="Zoe McDaid" userId="S::wlzmcdaid@glow.sch.uk::8e9f557b-8948-4581-929e-889a58773c5a" providerId="AD" clId="Web-{B9131792-1569-4322-B4C1-FC01867E9804}" dt="2021-11-29T21:10:34.934" v="0" actId="20577"/>
          <ac:spMkLst>
            <pc:docMk/>
            <pc:sldMk cId="109857222" sldId="256"/>
            <ac:spMk id="2" creationId="{00000000-0000-0000-0000-000000000000}"/>
          </ac:spMkLst>
        </pc:spChg>
        <pc:spChg chg="mod">
          <ac:chgData name="Zoe McDaid" userId="S::wlzmcdaid@glow.sch.uk::8e9f557b-8948-4581-929e-889a58773c5a" providerId="AD" clId="Web-{B9131792-1569-4322-B4C1-FC01867E9804}" dt="2021-11-29T21:10:41.981" v="1" actId="20577"/>
          <ac:spMkLst>
            <pc:docMk/>
            <pc:sldMk cId="109857222" sldId="256"/>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30/11/2021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30/11/2021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30/11/2021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30/11/2021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30/11/2021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30/11/2021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30/11/2021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30/11/2021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apter 1 of The World's Worst Children by David Walliams ...">
            <a:extLst>
              <a:ext uri="{FF2B5EF4-FFF2-40B4-BE49-F238E27FC236}">
                <a16:creationId xmlns:a16="http://schemas.microsoft.com/office/drawing/2014/main" xmlns="" id="{2D07DB84-F997-4AFC-A348-3066AC93FFA9}"/>
              </a:ext>
            </a:extLst>
          </p:cNvPr>
          <p:cNvPicPr>
            <a:picLocks noChangeAspect="1"/>
          </p:cNvPicPr>
          <p:nvPr/>
        </p:nvPicPr>
        <p:blipFill rotWithShape="1">
          <a:blip r:embed="rId2">
            <a:alphaModFix amt="50000"/>
          </a:blip>
          <a:srcRect t="32959" b="24009"/>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GB">
                <a:solidFill>
                  <a:srgbClr val="FFFFFF"/>
                </a:solidFill>
                <a:cs typeface="Calibri Light"/>
              </a:rPr>
              <a:t>The world worst children </a:t>
            </a:r>
            <a:endParaRPr lang="en-GB">
              <a:solidFill>
                <a:srgbClr val="FFFFFF"/>
              </a:solidFill>
            </a:endParaRPr>
          </a:p>
        </p:txBody>
      </p:sp>
      <p:sp>
        <p:nvSpPr>
          <p:cNvPr id="3" name="Subtitle 2"/>
          <p:cNvSpPr>
            <a:spLocks noGrp="1"/>
          </p:cNvSpPr>
          <p:nvPr>
            <p:ph type="subTitle" idx="1"/>
          </p:nvPr>
        </p:nvSpPr>
        <p:spPr>
          <a:xfrm>
            <a:off x="1524000" y="4159404"/>
            <a:ext cx="9144000" cy="1098395"/>
          </a:xfrm>
        </p:spPr>
        <p:txBody>
          <a:bodyPr vert="horz" lIns="91440" tIns="45720" rIns="91440" bIns="45720" rtlCol="0">
            <a:normAutofit/>
          </a:bodyPr>
          <a:lstStyle/>
          <a:p>
            <a:r>
              <a:rPr lang="en-GB">
                <a:solidFill>
                  <a:srgbClr val="FFFFFF"/>
                </a:solidFill>
                <a:cs typeface="Calibri"/>
              </a:rPr>
              <a:t>By Zoe </a:t>
            </a:r>
            <a:endParaRPr lang="en-GB">
              <a:solidFill>
                <a:srgbClr val="FFFFFF"/>
              </a:solidFill>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0D770C-7F59-4C32-8545-A34DB610E23C}"/>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I think the genre of this book is:</a:t>
            </a:r>
          </a:p>
        </p:txBody>
      </p:sp>
      <p:sp>
        <p:nvSpPr>
          <p:cNvPr id="3" name="Content Placeholder 2">
            <a:extLst>
              <a:ext uri="{FF2B5EF4-FFF2-40B4-BE49-F238E27FC236}">
                <a16:creationId xmlns:a16="http://schemas.microsoft.com/office/drawing/2014/main" xmlns="" id="{61F05303-9280-4A46-A671-EC803DF49753}"/>
              </a:ext>
            </a:extLst>
          </p:cNvPr>
          <p:cNvSpPr>
            <a:spLocks noGrp="1"/>
          </p:cNvSpPr>
          <p:nvPr>
            <p:ph idx="1"/>
          </p:nvPr>
        </p:nvSpPr>
        <p:spPr>
          <a:xfrm>
            <a:off x="7464612" y="4750893"/>
            <a:ext cx="4087305" cy="1147863"/>
          </a:xfrm>
        </p:spPr>
        <p:txBody>
          <a:bodyPr vert="horz" lIns="91440" tIns="45720" rIns="91440" bIns="45720" rtlCol="0" anchor="t">
            <a:normAutofit lnSpcReduction="10000"/>
          </a:bodyPr>
          <a:lstStyle/>
          <a:p>
            <a:pPr marL="0" indent="0">
              <a:buNone/>
            </a:pPr>
            <a:r>
              <a:rPr lang="en-US" sz="2000"/>
              <a:t>Comedy because with my favorite charter she is very funny, and you will find out why the book is funny in my main charter slide </a:t>
            </a:r>
          </a:p>
        </p:txBody>
      </p:sp>
      <p:sp>
        <p:nvSpPr>
          <p:cNvPr id="9" name="Freeform: Shape 8">
            <a:extLst>
              <a:ext uri="{FF2B5EF4-FFF2-40B4-BE49-F238E27FC236}">
                <a16:creationId xmlns:a16="http://schemas.microsoft.com/office/drawing/2014/main" xmlns=""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Funny Ostrich facial expression image - Free stock photo ...">
            <a:extLst>
              <a:ext uri="{FF2B5EF4-FFF2-40B4-BE49-F238E27FC236}">
                <a16:creationId xmlns:a16="http://schemas.microsoft.com/office/drawing/2014/main" xmlns="" id="{378DEF45-BD21-4657-B6E2-10708781316B}"/>
              </a:ext>
            </a:extLst>
          </p:cNvPr>
          <p:cNvPicPr>
            <a:picLocks noChangeAspect="1"/>
          </p:cNvPicPr>
          <p:nvPr/>
        </p:nvPicPr>
        <p:blipFill rotWithShape="1">
          <a:blip r:embed="rId2"/>
          <a:srcRect l="11165" r="1197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0470956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E7FA940-365A-438F-AE44-80FE6DC3FB4C}"/>
              </a:ext>
            </a:extLst>
          </p:cNvPr>
          <p:cNvSpPr>
            <a:spLocks noGrp="1"/>
          </p:cNvSpPr>
          <p:nvPr>
            <p:ph type="title"/>
          </p:nvPr>
        </p:nvSpPr>
        <p:spPr>
          <a:xfrm>
            <a:off x="630936" y="640080"/>
            <a:ext cx="4818888" cy="1481328"/>
          </a:xfrm>
        </p:spPr>
        <p:txBody>
          <a:bodyPr anchor="b">
            <a:normAutofit/>
          </a:bodyPr>
          <a:lstStyle/>
          <a:p>
            <a:r>
              <a:rPr lang="en-GB" sz="5000">
                <a:cs typeface="Calibri Light"/>
              </a:rPr>
              <a:t>My favourite charter :</a:t>
            </a:r>
          </a:p>
        </p:txBody>
      </p:sp>
      <p:sp>
        <p:nvSpPr>
          <p:cNvPr id="11" name="sketch line">
            <a:extLst>
              <a:ext uri="{FF2B5EF4-FFF2-40B4-BE49-F238E27FC236}">
                <a16:creationId xmlns:a16="http://schemas.microsoft.com/office/drawing/2014/main" xmlns="" id="{71877DBC-BB60-40F0-AC93-2ACDBAAE60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14DF0F3F-EAD4-4531-BEE6-803209CBA0B8}"/>
              </a:ext>
            </a:extLst>
          </p:cNvPr>
          <p:cNvSpPr>
            <a:spLocks noGrp="1"/>
          </p:cNvSpPr>
          <p:nvPr>
            <p:ph idx="1"/>
          </p:nvPr>
        </p:nvSpPr>
        <p:spPr>
          <a:xfrm>
            <a:off x="630936" y="2660904"/>
            <a:ext cx="4818888" cy="3547872"/>
          </a:xfrm>
        </p:spPr>
        <p:txBody>
          <a:bodyPr vert="horz" lIns="91440" tIns="45720" rIns="91440" bIns="45720" rtlCol="0" anchor="t">
            <a:normAutofit/>
          </a:bodyPr>
          <a:lstStyle/>
          <a:p>
            <a:r>
              <a:rPr lang="en-GB" sz="2200">
                <a:cs typeface="Calibri"/>
              </a:rPr>
              <a:t>My favourite charter is called  Bertha the blubber I will show you her.</a:t>
            </a:r>
          </a:p>
          <a:p>
            <a:r>
              <a:rPr lang="en-GB" sz="2200">
                <a:cs typeface="Calibri"/>
              </a:rPr>
              <a:t>She is my favourite because she is a bit of a drama Queen and always want stuff her way and she is a MASSIVE CRY BABY my god she will cry ALOT, and she always blames her brother on everything  </a:t>
            </a:r>
          </a:p>
        </p:txBody>
      </p:sp>
      <p:pic>
        <p:nvPicPr>
          <p:cNvPr id="4" name="Picture 4" descr="Bertha the Blubber by David Walliams">
            <a:extLst>
              <a:ext uri="{FF2B5EF4-FFF2-40B4-BE49-F238E27FC236}">
                <a16:creationId xmlns:a16="http://schemas.microsoft.com/office/drawing/2014/main" xmlns="" id="{C531B390-8809-43A0-9934-DE44A4D8E0B8}"/>
              </a:ext>
            </a:extLst>
          </p:cNvPr>
          <p:cNvPicPr>
            <a:picLocks noChangeAspect="1"/>
          </p:cNvPicPr>
          <p:nvPr/>
        </p:nvPicPr>
        <p:blipFill>
          <a:blip r:embed="rId2"/>
          <a:stretch>
            <a:fillRect/>
          </a:stretch>
        </p:blipFill>
        <p:spPr>
          <a:xfrm>
            <a:off x="5857748" y="1016"/>
            <a:ext cx="6335268" cy="6868668"/>
          </a:xfrm>
          <a:prstGeom prst="rect">
            <a:avLst/>
          </a:prstGeom>
        </p:spPr>
      </p:pic>
    </p:spTree>
    <p:extLst>
      <p:ext uri="{BB962C8B-B14F-4D97-AF65-F5344CB8AC3E}">
        <p14:creationId xmlns:p14="http://schemas.microsoft.com/office/powerpoint/2010/main" val="2336974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B9436D-FAFB-4FA5-AAEF-D3A77E3DF614}"/>
              </a:ext>
            </a:extLst>
          </p:cNvPr>
          <p:cNvSpPr>
            <a:spLocks noGrp="1"/>
          </p:cNvSpPr>
          <p:nvPr>
            <p:ph type="title"/>
          </p:nvPr>
        </p:nvSpPr>
        <p:spPr>
          <a:xfrm>
            <a:off x="648929" y="629266"/>
            <a:ext cx="3505495" cy="1622321"/>
          </a:xfrm>
        </p:spPr>
        <p:txBody>
          <a:bodyPr>
            <a:normAutofit/>
          </a:bodyPr>
          <a:lstStyle/>
          <a:p>
            <a:r>
              <a:rPr lang="en-GB">
                <a:cs typeface="Calibri Light"/>
              </a:rPr>
              <a:t>My favourite part:</a:t>
            </a:r>
            <a:endParaRPr lang="en-GB"/>
          </a:p>
        </p:txBody>
      </p:sp>
      <p:sp>
        <p:nvSpPr>
          <p:cNvPr id="3" name="Content Placeholder 2">
            <a:extLst>
              <a:ext uri="{FF2B5EF4-FFF2-40B4-BE49-F238E27FC236}">
                <a16:creationId xmlns:a16="http://schemas.microsoft.com/office/drawing/2014/main" xmlns="" id="{1804B3FF-B276-4104-9DA1-15D78942A9E8}"/>
              </a:ext>
            </a:extLst>
          </p:cNvPr>
          <p:cNvSpPr>
            <a:spLocks noGrp="1"/>
          </p:cNvSpPr>
          <p:nvPr>
            <p:ph idx="1"/>
          </p:nvPr>
        </p:nvSpPr>
        <p:spPr>
          <a:xfrm>
            <a:off x="648931" y="2438400"/>
            <a:ext cx="3505494" cy="3785419"/>
          </a:xfrm>
        </p:spPr>
        <p:txBody>
          <a:bodyPr vert="horz" lIns="91440" tIns="45720" rIns="91440" bIns="45720" rtlCol="0" anchor="t">
            <a:normAutofit lnSpcReduction="10000"/>
          </a:bodyPr>
          <a:lstStyle/>
          <a:p>
            <a:r>
              <a:rPr lang="en-GB" sz="1900">
                <a:cs typeface="Calibri"/>
              </a:rPr>
              <a:t>My Favourite part is when she is up in her room, and she pulled a strand of her hair from her scalp and then she kept pulling and pulling and until she know it all her hair was GONE and of course she looked in the mirror and screamed  she ran down the stairs and she was baling her eyes out and then blamed her brother but for her to know her brother was with his mum and dad the whole time  and then Bertha got in BIG trouble </a:t>
            </a:r>
          </a:p>
          <a:p>
            <a:pPr marL="0" indent="0">
              <a:buNone/>
            </a:pPr>
            <a:endParaRPr lang="en-GB" sz="1900">
              <a:cs typeface="Calibri"/>
            </a:endParaRPr>
          </a:p>
        </p:txBody>
      </p:sp>
      <p:sp>
        <p:nvSpPr>
          <p:cNvPr id="9" name="Rectangle 8">
            <a:extLst>
              <a:ext uri="{FF2B5EF4-FFF2-40B4-BE49-F238E27FC236}">
                <a16:creationId xmlns:a16="http://schemas.microsoft.com/office/drawing/2014/main" xmlns=""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xmlns=""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he World’s Worst Children - Banana Bear Books and ...">
            <a:extLst>
              <a:ext uri="{FF2B5EF4-FFF2-40B4-BE49-F238E27FC236}">
                <a16:creationId xmlns:a16="http://schemas.microsoft.com/office/drawing/2014/main" xmlns="" id="{6A3F71E0-064A-4C0F-8C34-CD364842D436}"/>
              </a:ext>
            </a:extLst>
          </p:cNvPr>
          <p:cNvPicPr>
            <a:picLocks noChangeAspect="1"/>
          </p:cNvPicPr>
          <p:nvPr/>
        </p:nvPicPr>
        <p:blipFill>
          <a:blip r:embed="rId2"/>
          <a:stretch>
            <a:fillRect/>
          </a:stretch>
        </p:blipFill>
        <p:spPr>
          <a:xfrm>
            <a:off x="5329662" y="1347928"/>
            <a:ext cx="6019331" cy="4514498"/>
          </a:xfrm>
          <a:prstGeom prst="rect">
            <a:avLst/>
          </a:prstGeom>
          <a:effectLst/>
        </p:spPr>
      </p:pic>
    </p:spTree>
    <p:extLst>
      <p:ext uri="{BB962C8B-B14F-4D97-AF65-F5344CB8AC3E}">
        <p14:creationId xmlns:p14="http://schemas.microsoft.com/office/powerpoint/2010/main" val="2136314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D3A9E89-033E-4C4A-8C41-416DABFFD3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6293361-111E-427D-8E5B-256944AC83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AE41932-AC72-48CD-A594-683A2F16420B}"/>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3400" kern="1200">
                <a:solidFill>
                  <a:schemeClr val="tx1"/>
                </a:solidFill>
                <a:latin typeface="+mj-lt"/>
                <a:ea typeface="+mj-ea"/>
                <a:cs typeface="+mj-cs"/>
              </a:rPr>
              <a:t>Have I read a same book by the same the author  and if not, who would I  chose instead:</a:t>
            </a:r>
          </a:p>
        </p:txBody>
      </p:sp>
      <p:sp>
        <p:nvSpPr>
          <p:cNvPr id="3" name="Content Placeholder 2">
            <a:extLst>
              <a:ext uri="{FF2B5EF4-FFF2-40B4-BE49-F238E27FC236}">
                <a16:creationId xmlns:a16="http://schemas.microsoft.com/office/drawing/2014/main" xmlns="" id="{F7CE1C33-87A0-46F9-913D-05EE1784657C}"/>
              </a:ext>
            </a:extLst>
          </p:cNvPr>
          <p:cNvSpPr>
            <a:spLocks noGrp="1"/>
          </p:cNvSpPr>
          <p:nvPr>
            <p:ph idx="1"/>
          </p:nvPr>
        </p:nvSpPr>
        <p:spPr>
          <a:xfrm>
            <a:off x="8740797" y="4852070"/>
            <a:ext cx="3084758" cy="990474"/>
          </a:xfrm>
        </p:spPr>
        <p:txBody>
          <a:bodyPr vert="horz" lIns="91440" tIns="45720" rIns="91440" bIns="45720" rtlCol="0" anchor="t">
            <a:normAutofit lnSpcReduction="10000"/>
          </a:bodyPr>
          <a:lstStyle/>
          <a:p>
            <a:pPr marL="0" indent="0">
              <a:buNone/>
            </a:pPr>
            <a:r>
              <a:rPr lang="en-US" sz="1700" kern="1200">
                <a:latin typeface="+mn-lt"/>
                <a:ea typeface="+mn-ea"/>
                <a:cs typeface="+mn-cs"/>
              </a:rPr>
              <a:t>Yes, I have I like David Williams I have </a:t>
            </a:r>
            <a:r>
              <a:rPr lang="en-US" sz="1700"/>
              <a:t>read gangster</a:t>
            </a:r>
            <a:r>
              <a:rPr lang="en-US" sz="1700" kern="1200">
                <a:latin typeface="+mn-lt"/>
                <a:ea typeface="+mn-ea"/>
                <a:cs typeface="+mn-cs"/>
              </a:rPr>
              <a:t> granny and I am on the 2 world's worst children </a:t>
            </a:r>
          </a:p>
        </p:txBody>
      </p:sp>
      <p:grpSp>
        <p:nvGrpSpPr>
          <p:cNvPr id="14" name="Group 13">
            <a:extLst>
              <a:ext uri="{FF2B5EF4-FFF2-40B4-BE49-F238E27FC236}">
                <a16:creationId xmlns:a16="http://schemas.microsoft.com/office/drawing/2014/main" xmlns="" id="{9A19A3F5-314C-46CC-8695-7C6BFCACFE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741664" y="73152"/>
            <a:ext cx="1178966" cy="232963"/>
            <a:chOff x="7763256" y="73152"/>
            <a:chExt cx="1178966" cy="232963"/>
          </a:xfrm>
        </p:grpSpPr>
        <p:sp>
          <p:nvSpPr>
            <p:cNvPr id="15" name="Rectangle 64">
              <a:extLst>
                <a:ext uri="{FF2B5EF4-FFF2-40B4-BE49-F238E27FC236}">
                  <a16:creationId xmlns:a16="http://schemas.microsoft.com/office/drawing/2014/main" xmlns="" id="{278F674D-D76D-4798-B032-C8B53BB243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xmlns="" id="{93C95A67-CFD6-49FD-BAAA-A697C0CD3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xmlns="" id="{182CC514-9A22-43DC-9B8B-274A1BA4F3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xmlns="" id="{C5736E08-B988-4CC3-A244-9E5F806B4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xmlns="" id="{B2938EAC-3109-4B44-9E80-A9A7D99F14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xmlns="" id="{E10B9525-3F05-4446-8486-E44910EE65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xmlns="" id="{F93E511D-E6DC-4D13-976A-0110E165A5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xmlns="" id="{85684F25-E83E-4E6D-AD9A-B9BDDB0E74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xmlns="" id="{118B2579-8426-416F-8744-D7EB91511A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xmlns="" id="{5B4CB9E6-5FA1-4665-888E-BEBD41CC86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xmlns="" id="{5095E589-7E16-4865-B076-8C04BA65A0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xmlns="" id="{6D0546CB-725B-4586-BEDD-A8E1DA4969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xmlns="" id="{AB5EE017-5E43-4AB4-BF17-C2150694C3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xmlns="" id="{456BFE42-FE3E-4763-A6E8-BC9C34C101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xmlns="" id="{A395DBA0-7465-4857-B1C8-CB25971B03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xmlns="" id="{BC8EB897-B7B1-4BAD-AB7C-A40DE6F4BF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xmlns="" id="{4664B19C-7F4F-4092-ADCA-581CE08E1A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xmlns="" id="{1841D5A7-F7A1-4A43-834B-F6DF2B0E2F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xmlns="" id="{07387B72-31EA-4F4A-8CAD-2132C33354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xmlns="" id="{99841BC6-D90A-4F47-B7B0-21B4DEA249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5" descr="The World's Worst Children 2 by David Walliams, Paperback ...">
            <a:extLst>
              <a:ext uri="{FF2B5EF4-FFF2-40B4-BE49-F238E27FC236}">
                <a16:creationId xmlns:a16="http://schemas.microsoft.com/office/drawing/2014/main" xmlns="" id="{E5DB0AC9-6319-4756-B7E7-0507649C9C89}"/>
              </a:ext>
            </a:extLst>
          </p:cNvPr>
          <p:cNvPicPr>
            <a:picLocks noChangeAspect="1"/>
          </p:cNvPicPr>
          <p:nvPr/>
        </p:nvPicPr>
        <p:blipFill rotWithShape="1">
          <a:blip r:embed="rId2"/>
          <a:srcRect l="4316" r="2615" b="-3"/>
          <a:stretch/>
        </p:blipFill>
        <p:spPr>
          <a:xfrm>
            <a:off x="224949" y="576072"/>
            <a:ext cx="3919228" cy="5522976"/>
          </a:xfrm>
          <a:prstGeom prst="rect">
            <a:avLst/>
          </a:prstGeom>
        </p:spPr>
      </p:pic>
      <p:pic>
        <p:nvPicPr>
          <p:cNvPr id="4" name="Picture 4" descr="Gangsta granny by Walliams, David (9780007493951) | BrownsBfS">
            <a:extLst>
              <a:ext uri="{FF2B5EF4-FFF2-40B4-BE49-F238E27FC236}">
                <a16:creationId xmlns:a16="http://schemas.microsoft.com/office/drawing/2014/main" xmlns="" id="{7DE12582-4615-4D79-A2A3-076F0FC3C0B4}"/>
              </a:ext>
            </a:extLst>
          </p:cNvPr>
          <p:cNvPicPr>
            <a:picLocks noChangeAspect="1"/>
          </p:cNvPicPr>
          <p:nvPr/>
        </p:nvPicPr>
        <p:blipFill rotWithShape="1">
          <a:blip r:embed="rId3"/>
          <a:srcRect r="-3" b="7778"/>
          <a:stretch/>
        </p:blipFill>
        <p:spPr>
          <a:xfrm>
            <a:off x="4346544" y="576072"/>
            <a:ext cx="3922776" cy="5522976"/>
          </a:xfrm>
          <a:prstGeom prst="rect">
            <a:avLst/>
          </a:prstGeom>
        </p:spPr>
      </p:pic>
      <p:sp>
        <p:nvSpPr>
          <p:cNvPr id="36" name="Rectangle 35">
            <a:extLst>
              <a:ext uri="{FF2B5EF4-FFF2-40B4-BE49-F238E27FC236}">
                <a16:creationId xmlns:a16="http://schemas.microsoft.com/office/drawing/2014/main" xmlns="" id="{78907291-9D6D-4740-81DB-441477BCA2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49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5D52DB-7077-4F40-B645-F7D3333EE409}"/>
              </a:ext>
            </a:extLst>
          </p:cNvPr>
          <p:cNvSpPr>
            <a:spLocks noGrp="1"/>
          </p:cNvSpPr>
          <p:nvPr>
            <p:ph type="title"/>
          </p:nvPr>
        </p:nvSpPr>
        <p:spPr/>
        <p:txBody>
          <a:bodyPr/>
          <a:lstStyle/>
          <a:p>
            <a:r>
              <a:rPr lang="en-GB">
                <a:cs typeface="Calibri Light"/>
              </a:rPr>
              <a:t>Would you pick the same type of  Author  again and if not why </a:t>
            </a:r>
            <a:endParaRPr lang="en-GB"/>
          </a:p>
        </p:txBody>
      </p:sp>
      <p:sp>
        <p:nvSpPr>
          <p:cNvPr id="3" name="Content Placeholder 2">
            <a:extLst>
              <a:ext uri="{FF2B5EF4-FFF2-40B4-BE49-F238E27FC236}">
                <a16:creationId xmlns:a16="http://schemas.microsoft.com/office/drawing/2014/main" xmlns="" id="{5F8BB1DE-D146-4440-AEB1-899F9F431F17}"/>
              </a:ext>
            </a:extLst>
          </p:cNvPr>
          <p:cNvSpPr>
            <a:spLocks noGrp="1"/>
          </p:cNvSpPr>
          <p:nvPr>
            <p:ph idx="1"/>
          </p:nvPr>
        </p:nvSpPr>
        <p:spPr/>
        <p:txBody>
          <a:bodyPr vert="horz" lIns="91440" tIns="45720" rIns="91440" bIns="45720" rtlCol="0" anchor="t">
            <a:normAutofit/>
          </a:bodyPr>
          <a:lstStyle/>
          <a:p>
            <a:r>
              <a:rPr lang="en-GB">
                <a:cs typeface="Calibri"/>
              </a:rPr>
              <a:t>Yes! As I said, I really like David Williams books and my dad has technically got the whole bookshelf covered in David Walliams books from small to large here I will show you.</a:t>
            </a:r>
            <a:endParaRPr lang="en-GB"/>
          </a:p>
        </p:txBody>
      </p:sp>
      <p:pic>
        <p:nvPicPr>
          <p:cNvPr id="4" name="Picture 4" descr="A picture containing text, indoor, book, shelf&#10;&#10;Description automatically generated">
            <a:extLst>
              <a:ext uri="{FF2B5EF4-FFF2-40B4-BE49-F238E27FC236}">
                <a16:creationId xmlns:a16="http://schemas.microsoft.com/office/drawing/2014/main" xmlns="" id="{79EF7D61-8ED5-48F6-9A30-FC2744C6564B}"/>
              </a:ext>
            </a:extLst>
          </p:cNvPr>
          <p:cNvPicPr>
            <a:picLocks noChangeAspect="1"/>
          </p:cNvPicPr>
          <p:nvPr/>
        </p:nvPicPr>
        <p:blipFill>
          <a:blip r:embed="rId2"/>
          <a:stretch>
            <a:fillRect/>
          </a:stretch>
        </p:blipFill>
        <p:spPr>
          <a:xfrm>
            <a:off x="6492815" y="3234188"/>
            <a:ext cx="4885426" cy="3638909"/>
          </a:xfrm>
          <a:prstGeom prst="rect">
            <a:avLst/>
          </a:prstGeom>
        </p:spPr>
      </p:pic>
      <p:pic>
        <p:nvPicPr>
          <p:cNvPr id="5" name="Picture 5">
            <a:extLst>
              <a:ext uri="{FF2B5EF4-FFF2-40B4-BE49-F238E27FC236}">
                <a16:creationId xmlns:a16="http://schemas.microsoft.com/office/drawing/2014/main" xmlns="" id="{8C96E981-CECC-447B-8524-824C2BA17B5E}"/>
              </a:ext>
            </a:extLst>
          </p:cNvPr>
          <p:cNvPicPr>
            <a:picLocks noChangeAspect="1"/>
          </p:cNvPicPr>
          <p:nvPr/>
        </p:nvPicPr>
        <p:blipFill>
          <a:blip r:embed="rId3"/>
          <a:stretch>
            <a:fillRect/>
          </a:stretch>
        </p:blipFill>
        <p:spPr>
          <a:xfrm>
            <a:off x="842513" y="3234187"/>
            <a:ext cx="4827917" cy="3624532"/>
          </a:xfrm>
          <a:prstGeom prst="rect">
            <a:avLst/>
          </a:prstGeom>
        </p:spPr>
      </p:pic>
    </p:spTree>
    <p:extLst>
      <p:ext uri="{BB962C8B-B14F-4D97-AF65-F5344CB8AC3E}">
        <p14:creationId xmlns:p14="http://schemas.microsoft.com/office/powerpoint/2010/main" val="1584847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xmlns="" id="{FB5B0058-AF13-4859-B429-4EDDE2A26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3A7A9B5-4024-427F-A1B7-851332F16C90}"/>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5000">
                <a:solidFill>
                  <a:schemeClr val="bg1"/>
                </a:solidFill>
              </a:rPr>
              <a:t>I have a little add on </a:t>
            </a:r>
          </a:p>
        </p:txBody>
      </p:sp>
      <p:sp>
        <p:nvSpPr>
          <p:cNvPr id="3" name="Content Placeholder 2">
            <a:extLst>
              <a:ext uri="{FF2B5EF4-FFF2-40B4-BE49-F238E27FC236}">
                <a16:creationId xmlns:a16="http://schemas.microsoft.com/office/drawing/2014/main" xmlns="" id="{AE1A5205-CD9E-46BC-871E-0578217CE934}"/>
              </a:ext>
            </a:extLst>
          </p:cNvPr>
          <p:cNvSpPr>
            <a:spLocks noGrp="1"/>
          </p:cNvSpPr>
          <p:nvPr>
            <p:ph idx="1"/>
          </p:nvPr>
        </p:nvSpPr>
        <p:spPr>
          <a:xfrm>
            <a:off x="908454" y="3840156"/>
            <a:ext cx="4605340" cy="1655762"/>
          </a:xfrm>
        </p:spPr>
        <p:txBody>
          <a:bodyPr vert="horz" lIns="91440" tIns="45720" rIns="91440" bIns="45720" rtlCol="0">
            <a:normAutofit/>
          </a:bodyPr>
          <a:lstStyle/>
          <a:p>
            <a:pPr marL="0" indent="0">
              <a:buNone/>
            </a:pPr>
            <a:r>
              <a:rPr lang="en-US" sz="2000">
                <a:solidFill>
                  <a:schemeClr val="bg1"/>
                </a:solidFill>
              </a:rPr>
              <a:t>She has a lot of things she doesn't like such as :</a:t>
            </a:r>
          </a:p>
        </p:txBody>
      </p:sp>
      <p:pic>
        <p:nvPicPr>
          <p:cNvPr id="4" name="Picture 4">
            <a:extLst>
              <a:ext uri="{FF2B5EF4-FFF2-40B4-BE49-F238E27FC236}">
                <a16:creationId xmlns:a16="http://schemas.microsoft.com/office/drawing/2014/main" xmlns="" id="{924B6592-52AE-4B79-8F70-A5F2A5EC30F1}"/>
              </a:ext>
            </a:extLst>
          </p:cNvPr>
          <p:cNvPicPr>
            <a:picLocks noChangeAspect="1"/>
          </p:cNvPicPr>
          <p:nvPr/>
        </p:nvPicPr>
        <p:blipFill rotWithShape="1">
          <a:blip r:embed="rId2">
            <a:alphaModFix/>
          </a:blip>
          <a:srcRect t="404"/>
          <a:stretch/>
        </p:blipFill>
        <p:spPr>
          <a:xfrm rot="5400000">
            <a:off x="6352879" y="953691"/>
            <a:ext cx="6627614" cy="4950618"/>
          </a:xfrm>
          <a:prstGeom prst="rect">
            <a:avLst/>
          </a:prstGeom>
        </p:spPr>
      </p:pic>
      <p:cxnSp>
        <p:nvCxnSpPr>
          <p:cNvPr id="16" name="Straight Connector 15">
            <a:extLst>
              <a:ext uri="{FF2B5EF4-FFF2-40B4-BE49-F238E27FC236}">
                <a16:creationId xmlns:a16="http://schemas.microsoft.com/office/drawing/2014/main" xmlns="" id="{AC65C03C-3F17-45DC-A1B9-35ACA43397D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A4A161CC-6DC5-4863-B213-94529D6E06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he world's worst children by Walliams, David ...">
            <a:extLst>
              <a:ext uri="{FF2B5EF4-FFF2-40B4-BE49-F238E27FC236}">
                <a16:creationId xmlns:a16="http://schemas.microsoft.com/office/drawing/2014/main" xmlns="" id="{EA01EC62-F687-4F32-A283-23BBD50B1FA5}"/>
              </a:ext>
            </a:extLst>
          </p:cNvPr>
          <p:cNvPicPr>
            <a:picLocks noChangeAspect="1"/>
          </p:cNvPicPr>
          <p:nvPr/>
        </p:nvPicPr>
        <p:blipFill>
          <a:blip r:embed="rId3"/>
          <a:stretch>
            <a:fillRect/>
          </a:stretch>
        </p:blipFill>
        <p:spPr>
          <a:xfrm>
            <a:off x="9170226" y="10935818"/>
            <a:ext cx="3028210" cy="3997637"/>
          </a:xfrm>
          <a:prstGeom prst="rect">
            <a:avLst/>
          </a:prstGeom>
        </p:spPr>
      </p:pic>
    </p:spTree>
    <p:extLst>
      <p:ext uri="{BB962C8B-B14F-4D97-AF65-F5344CB8AC3E}">
        <p14:creationId xmlns:p14="http://schemas.microsoft.com/office/powerpoint/2010/main" val="60446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The End | Passover Haggadah by Yaffa L">
            <a:extLst>
              <a:ext uri="{FF2B5EF4-FFF2-40B4-BE49-F238E27FC236}">
                <a16:creationId xmlns:a16="http://schemas.microsoft.com/office/drawing/2014/main" xmlns="" id="{C15BFD1C-E97B-4323-BF45-D4F727AF6C5A}"/>
              </a:ext>
            </a:extLst>
          </p:cNvPr>
          <p:cNvPicPr>
            <a:picLocks noChangeAspect="1"/>
          </p:cNvPicPr>
          <p:nvPr/>
        </p:nvPicPr>
        <p:blipFill rotWithShape="1">
          <a:blip r:embed="rId2"/>
          <a:srcRect r="25"/>
          <a:stretch/>
        </p:blipFill>
        <p:spPr>
          <a:xfrm>
            <a:off x="20" y="1282"/>
            <a:ext cx="12191980" cy="6856718"/>
          </a:xfrm>
          <a:prstGeom prst="rect">
            <a:avLst/>
          </a:prstGeom>
        </p:spPr>
      </p:pic>
      <p:sp>
        <p:nvSpPr>
          <p:cNvPr id="19" name="Freeform: Shape 20">
            <a:extLst>
              <a:ext uri="{FF2B5EF4-FFF2-40B4-BE49-F238E27FC236}">
                <a16:creationId xmlns:a16="http://schemas.microsoft.com/office/drawing/2014/main" xmlns=""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xmlns="" id="{585F886F-46BE-40F7-9BD5-C598E64DE575}"/>
              </a:ext>
            </a:extLst>
          </p:cNvPr>
          <p:cNvSpPr txBox="1"/>
          <p:nvPr/>
        </p:nvSpPr>
        <p:spPr>
          <a:xfrm>
            <a:off x="618062" y="4185749"/>
            <a:ext cx="9265771" cy="622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a:latin typeface="+mj-lt"/>
                <a:ea typeface="+mj-ea"/>
                <a:cs typeface="+mj-cs"/>
              </a:rPr>
              <a:t>They also have a worlds worst children 3</a:t>
            </a:r>
          </a:p>
        </p:txBody>
      </p:sp>
      <p:sp>
        <p:nvSpPr>
          <p:cNvPr id="24" name="Content Placeholder 17">
            <a:extLst>
              <a:ext uri="{FF2B5EF4-FFF2-40B4-BE49-F238E27FC236}">
                <a16:creationId xmlns:a16="http://schemas.microsoft.com/office/drawing/2014/main" xmlns="" id="{2DF2F4BD-6504-4095-9862-346E0D29AE13}"/>
              </a:ext>
            </a:extLst>
          </p:cNvPr>
          <p:cNvSpPr>
            <a:spLocks noGrp="1"/>
          </p:cNvSpPr>
          <p:nvPr>
            <p:ph idx="1"/>
          </p:nvPr>
        </p:nvSpPr>
        <p:spPr>
          <a:xfrm>
            <a:off x="618063" y="4856921"/>
            <a:ext cx="9565028" cy="1249240"/>
          </a:xfrm>
        </p:spPr>
        <p:txBody>
          <a:bodyPr vert="horz" lIns="91440" tIns="45720" rIns="91440" bIns="45720" rtlCol="0" anchor="t">
            <a:normAutofit/>
          </a:bodyPr>
          <a:lstStyle/>
          <a:p>
            <a:r>
              <a:rPr lang="en-US" sz="1800">
                <a:cs typeface="Calibri"/>
              </a:rPr>
              <a:t>That's the end </a:t>
            </a:r>
            <a:endParaRPr lang="en-US" sz="1800"/>
          </a:p>
        </p:txBody>
      </p:sp>
    </p:spTree>
    <p:extLst>
      <p:ext uri="{BB962C8B-B14F-4D97-AF65-F5344CB8AC3E}">
        <p14:creationId xmlns:p14="http://schemas.microsoft.com/office/powerpoint/2010/main" val="85740519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191</Words>
  <Application>Microsoft Office PowerPoint</Application>
  <PresentationFormat>Custom</PresentationFormat>
  <Paragraphs>17</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The world worst children </vt:lpstr>
      <vt:lpstr>I think the genre of this book is:</vt:lpstr>
      <vt:lpstr>My favourite charter :</vt:lpstr>
      <vt:lpstr>My favourite part:</vt:lpstr>
      <vt:lpstr>Have I read a same book by the same the author  and if not, who would I  chose instead:</vt:lpstr>
      <vt:lpstr>Would you pick the same type of  Author  again and if not why </vt:lpstr>
      <vt:lpstr>I have a little add on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Dunlop</dc:creator>
  <cp:lastModifiedBy>Katy Anderson</cp:lastModifiedBy>
  <cp:revision>2</cp:revision>
  <dcterms:created xsi:type="dcterms:W3CDTF">2021-11-29T21:10:09Z</dcterms:created>
  <dcterms:modified xsi:type="dcterms:W3CDTF">2021-11-30T19:38:22Z</dcterms:modified>
</cp:coreProperties>
</file>