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ED15B-949B-2B69-DA0C-CF7F4A3567F3}" v="68" dt="2021-10-27T12:08:53.738"/>
    <p1510:client id="{BD6B2C14-4C2E-AA20-DCD0-E235F52D54FE}" v="15" dt="2021-10-27T16:37:26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811AE-B833-A945-A081-3EF8207DD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400949-2E8C-384D-B6DE-10B43508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AC09FB-783C-3140-8D3D-557656EC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F138F5-AB0F-D542-8D2F-13461705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568699-D6ED-2B4F-A56A-1A748AC7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A7869-5D9A-6747-960C-B6F4C5CC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D40E59-0BE5-9747-AD33-92B139A4D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C14CBD-5032-6642-A8A5-6F4E1C4C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CA542-B938-4741-BB2A-495442C2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05A89-7453-124E-93C4-F6887883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8A2021-A00D-C04C-8CEF-BECB207CD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99B26E-FFB5-BC43-A5B7-CAADF096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0F367-A830-564C-82AF-11FD89F3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B3EEC8-B766-4849-9E9B-FAD8FDE6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5916B1-F09B-2444-8AA9-38118BE2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32DEE-1B1E-6348-BA81-CEDD2A3F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1EF228-1B5A-144B-A787-2BAAEFD3C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E2FDD-E650-654D-8194-9CA9728B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35951A-295F-2E46-8230-C16CC517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7F73CA-1E73-E04D-A63B-058FD56E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A1A0-30AC-374E-B6EC-3F58F07E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D0C2D4-BB17-0445-BF13-4368A40A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4A869-BC58-9441-A955-D0F127D8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07C20A-38FA-C74B-9D55-DFB20204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258297-F06B-524D-83E3-B65EEC50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CBD2B-1ECF-CD48-B1B5-E19A2CD3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DE0D0C-0D55-D742-A29E-896F0661C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391F11-1E7B-7F4E-893C-BC309C64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E4E56F-FD6A-AD46-ACA7-61119A44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8D37E5-C586-764A-A88D-3EC79AC6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E73F2-98EF-754A-9B3F-09E86E88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DDA1C-10CF-E845-BFF9-AECD2EE9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4C2656-A713-B546-9E59-6D96BD47A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B222B0-9EF3-2240-A618-B7ED9346F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F18153-CD95-DF44-B0EF-9B3AB3C1D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B56645-DAFD-7246-8B3B-9DCD5452D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666BEC-F0F1-9049-85B3-C8CD2B7F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BADE06-AF0E-3F47-81C2-9890F6F8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D3E938-0752-114A-B2E0-C1E8BACF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F4B2A-EB65-8644-9B51-1B22D35E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4CB5A0-E5F0-B84F-A895-916D46E7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92C9AE-ACD6-3449-9517-E19BD585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A0EDC7-1044-AE43-9BE5-86FE5440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6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E331B5-26B2-C743-8110-F0926D64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36419C-21C9-4E42-B982-BBE40D6D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8A2216-B2EC-C449-8D15-ABAD3C60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5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DBADF-5BD3-A443-8168-61C4590B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F87DDF-3906-2241-AEE0-40FE1F74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3DF2A5-F977-CD42-A30F-F0B63967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2D5C28-6521-FF40-AA64-860E71F4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05E553-EAB2-164D-AC4C-A4A07116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4BDAB9-2EA5-234C-8315-38995FE4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89DF7-274C-5747-8574-966A4A8D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9D2171-6DAA-B548-9627-5698C67F4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EA75B5-BE67-984E-BF68-FE7CA4EE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DA6977-A3BF-5F46-AF76-57B9A7B2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12B8CF-E025-8A48-9728-C96B7A5F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DB0249-E30F-564C-876C-38828193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3775A8-83CB-0B4B-BD15-BFA0F27A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69EAF2-90BE-B445-B11B-818FE7865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1FDDF-D37C-784F-A744-A5C5635BA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2B35-C30B-7846-8997-53424A2E53B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41938-E9D5-5C46-9601-A03ADDD90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8FDC90-495C-7C4E-9586-E913AB4A6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C4C3-6B5A-6940-9EA8-C2742257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xmlns="" id="{8A94871E-96FC-4ADE-815B-41A636E34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D4153-1D91-194E-B347-55EDC53AA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GB" sz="6600"/>
              <a:t>The last wild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1C6388-118D-FD47-AEC5-B7BFEB8ED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/>
              <a:t>This is the  book I chose to read. It is  called The Last Wild by Piers Torday.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024F7A0-FD02-F840-90E8-49978114F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8" y="320040"/>
            <a:ext cx="3887939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2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724DE-A20A-9B42-BA61-CF71D4B2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it is about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318FF-B83F-124E-9701-54008EE10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83" y="1610028"/>
            <a:ext cx="1051560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/>
              <a:t>My book is about a boy called Kester he is 12(nearly 13) His mum died just before he when to spectrum hall.</a:t>
            </a:r>
          </a:p>
          <a:p>
            <a:endParaRPr lang="en-GB"/>
          </a:p>
          <a:p>
            <a:r>
              <a:rPr lang="en-GB"/>
              <a:t>He was sent to a troubled kids hall called “ spectrum hall” for an unknown reason at a young age.</a:t>
            </a:r>
          </a:p>
          <a:p>
            <a:endParaRPr lang="en-GB"/>
          </a:p>
          <a:p>
            <a:r>
              <a:rPr lang="en-GB"/>
              <a:t>The world is in a lockdown because of a creature called the red eye that has killed most of the living creatures in the world except Birds, insects and some humans.</a:t>
            </a:r>
          </a:p>
          <a:p>
            <a:endParaRPr lang="en-GB"/>
          </a:p>
          <a:p>
            <a:r>
              <a:rPr lang="en-GB"/>
              <a:t>Kester thinks he is hallucinating when the pigeons and cockroaches talk to him by trying to help him escape spectrum hall (he’s not they are really talking to him)</a:t>
            </a:r>
            <a:endParaRPr lang="en-GB">
              <a:cs typeface="Calibri"/>
            </a:endParaRPr>
          </a:p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6EA3930-37FB-0144-8C0A-1AF138129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961">
            <a:off x="10035688" y="171972"/>
            <a:ext cx="1941286" cy="151655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B97CD0A-65DD-3848-849E-C616294AD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93" y="304460"/>
            <a:ext cx="1709499" cy="12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2B88D-E05A-6A42-A96A-4639FEEC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/>
              <a:t>My favourite part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5F959-235D-F943-9234-D5E700DA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200"/>
              <a:t>My favourite part is when </a:t>
            </a:r>
            <a:r>
              <a:rPr lang="en-GB" sz="2200" err="1"/>
              <a:t>Kester</a:t>
            </a:r>
            <a:r>
              <a:rPr lang="en-GB" sz="2200"/>
              <a:t> try’s to escape spectrum hall and he gets led to the edge of a cliff by the hall doctor and </a:t>
            </a:r>
            <a:r>
              <a:rPr lang="en-GB" sz="2200" err="1"/>
              <a:t>Kester</a:t>
            </a:r>
            <a:r>
              <a:rPr lang="en-GB" sz="2200"/>
              <a:t> falls off the cliff and the 151 pigeons catch him and help </a:t>
            </a:r>
            <a:r>
              <a:rPr lang="en-GB" sz="2200" err="1"/>
              <a:t>Kester</a:t>
            </a:r>
            <a:r>
              <a:rPr lang="en-GB" sz="2200"/>
              <a:t> escape.</a:t>
            </a:r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C50DE1-110C-D841-AE58-2DF37E275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68" y="812608"/>
            <a:ext cx="361165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6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78493-8102-414E-A503-73F0C282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GB" sz="5400"/>
              <a:t>Why I chose this book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AEA86-4550-5144-B7C0-2F10468AD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98" y="3075892"/>
            <a:ext cx="4818888" cy="4626173"/>
          </a:xfrm>
        </p:spPr>
        <p:txBody>
          <a:bodyPr anchor="t">
            <a:normAutofit/>
          </a:bodyPr>
          <a:lstStyle/>
          <a:p>
            <a:r>
              <a:rPr lang="en-GB" sz="1500" dirty="0"/>
              <a:t>I chose this book because Mrs Dunlop told the class about it after she read the book at E.R.I.C time</a:t>
            </a:r>
            <a:endParaRPr lang="en-GB" sz="1500" dirty="0">
              <a:cs typeface="Calibri"/>
            </a:endParaRPr>
          </a:p>
          <a:p>
            <a:r>
              <a:rPr lang="en-GB" sz="1500" dirty="0"/>
              <a:t>I was also interested in the blurb because it sounded dramatic</a:t>
            </a:r>
            <a:endParaRPr lang="en-GB" sz="1500" dirty="0">
              <a:cs typeface="Calibri"/>
            </a:endParaRPr>
          </a:p>
          <a:p>
            <a:r>
              <a:rPr lang="en-GB" sz="1500" dirty="0"/>
              <a:t>No I have not read a book by the same author but I would like to another time.</a:t>
            </a:r>
            <a:endParaRPr lang="en-GB" sz="1500" dirty="0">
              <a:cs typeface="Calibri"/>
            </a:endParaRPr>
          </a:p>
          <a:p>
            <a:r>
              <a:rPr lang="en-GB" sz="1500" dirty="0"/>
              <a:t>I would like to read another book like it because I enjoyed this one so much.</a:t>
            </a:r>
            <a:endParaRPr lang="en-GB" sz="1500" dirty="0">
              <a:cs typeface="Calibri"/>
            </a:endParaRPr>
          </a:p>
          <a:p>
            <a:r>
              <a:rPr lang="en-GB" sz="1500" dirty="0"/>
              <a:t>The genre of the book is adventure.</a:t>
            </a:r>
            <a:endParaRPr lang="en-US" sz="15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D7F3F89-EDE3-B645-8D2D-4A2E40654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9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E5D7B-9760-F74C-BF4D-ED0B4FFA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/>
              <a:t>Thank you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46DB6B-0958-8A40-95C8-EDA876E1F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200"/>
              <a:t>Thank you for listening and hope you enjoyed hearing about my book</a:t>
            </a:r>
          </a:p>
          <a:p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F983C0E-1868-BF48-88A0-735BFBEC2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39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last wild</vt:lpstr>
      <vt:lpstr>What it is about </vt:lpstr>
      <vt:lpstr>My favourite part</vt:lpstr>
      <vt:lpstr>Why I chose this book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wild</dc:title>
  <dc:creator>Ellie Reid</dc:creator>
  <cp:lastModifiedBy>Katy Anderson</cp:lastModifiedBy>
  <cp:revision>8</cp:revision>
  <dcterms:created xsi:type="dcterms:W3CDTF">2021-10-26T15:45:06Z</dcterms:created>
  <dcterms:modified xsi:type="dcterms:W3CDTF">2021-10-27T16:38:01Z</dcterms:modified>
</cp:coreProperties>
</file>