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1572" y="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D920F6D6-A1AE-4AA4-9A03-A14D614D01AC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BFB0D46-1E40-4BDE-84C5-A0C4B09A7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85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F6D6-A1AE-4AA4-9A03-A14D614D01AC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0D46-1E40-4BDE-84C5-A0C4B09A7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296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F6D6-A1AE-4AA4-9A03-A14D614D01AC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0D46-1E40-4BDE-84C5-A0C4B09A7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745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F6D6-A1AE-4AA4-9A03-A14D614D01AC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0D46-1E40-4BDE-84C5-A0C4B09A7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101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F6D6-A1AE-4AA4-9A03-A14D614D01AC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0D46-1E40-4BDE-84C5-A0C4B09A7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588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F6D6-A1AE-4AA4-9A03-A14D614D01AC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0D46-1E40-4BDE-84C5-A0C4B09A7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870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F6D6-A1AE-4AA4-9A03-A14D614D01AC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0D46-1E40-4BDE-84C5-A0C4B09A7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039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F6D6-A1AE-4AA4-9A03-A14D614D01AC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0D46-1E40-4BDE-84C5-A0C4B09A7A9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679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F6D6-A1AE-4AA4-9A03-A14D614D01AC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0D46-1E40-4BDE-84C5-A0C4B09A7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946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F6D6-A1AE-4AA4-9A03-A14D614D01AC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0D46-1E40-4BDE-84C5-A0C4B09A7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497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F6D6-A1AE-4AA4-9A03-A14D614D01AC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0D46-1E40-4BDE-84C5-A0C4B09A7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952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F6D6-A1AE-4AA4-9A03-A14D614D01AC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0D46-1E40-4BDE-84C5-A0C4B09A7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02449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F6D6-A1AE-4AA4-9A03-A14D614D01AC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0D46-1E40-4BDE-84C5-A0C4B09A7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5710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F6D6-A1AE-4AA4-9A03-A14D614D01AC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0D46-1E40-4BDE-84C5-A0C4B09A7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80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F6D6-A1AE-4AA4-9A03-A14D614D01AC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0D46-1E40-4BDE-84C5-A0C4B09A7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783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F6D6-A1AE-4AA4-9A03-A14D614D01AC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0D46-1E40-4BDE-84C5-A0C4B09A7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21826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F6D6-A1AE-4AA4-9A03-A14D614D01AC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0D46-1E40-4BDE-84C5-A0C4B09A7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218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20F6D6-A1AE-4AA4-9A03-A14D614D01AC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BFB0D46-1E40-4BDE-84C5-A0C4B09A7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5147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9600" b="1" dirty="0" smtClean="0"/>
              <a:t>Advertising</a:t>
            </a:r>
            <a:endParaRPr lang="en-GB" sz="9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We have a festival</a:t>
            </a:r>
            <a:r>
              <a:rPr lang="en-GB" sz="3200" dirty="0" smtClean="0"/>
              <a:t>!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0966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71" y="62680"/>
            <a:ext cx="2918008" cy="3649662"/>
          </a:xfrm>
          <a:prstGeom prst="rect">
            <a:avLst/>
          </a:prstGeom>
        </p:spPr>
      </p:pic>
      <p:pic>
        <p:nvPicPr>
          <p:cNvPr id="1026" name="Picture 2" descr="Image result for advert for festiv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871" y="156337"/>
            <a:ext cx="5791881" cy="325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00" y="156337"/>
            <a:ext cx="2857500" cy="4029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427" y="3792080"/>
            <a:ext cx="5419725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6811" y="3792080"/>
            <a:ext cx="5543550" cy="280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7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kinds of adverts are there?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42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makes a good advert?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89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makes a rubbish advert?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08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 3 Success Criteria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5400" dirty="0" smtClean="0"/>
              <a:t>1</a:t>
            </a:r>
          </a:p>
          <a:p>
            <a:r>
              <a:rPr lang="en-GB" sz="5400" dirty="0" smtClean="0"/>
              <a:t>2</a:t>
            </a:r>
          </a:p>
          <a:p>
            <a:r>
              <a:rPr lang="en-GB" sz="5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8606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festival details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Name:</a:t>
            </a:r>
          </a:p>
          <a:p>
            <a:r>
              <a:rPr lang="en-GB" dirty="0" smtClean="0"/>
              <a:t>Date(s):</a:t>
            </a:r>
          </a:p>
          <a:p>
            <a:r>
              <a:rPr lang="en-GB" dirty="0" smtClean="0"/>
              <a:t>Time:</a:t>
            </a:r>
          </a:p>
          <a:p>
            <a:r>
              <a:rPr lang="en-GB" dirty="0" smtClean="0"/>
              <a:t>Place:</a:t>
            </a:r>
          </a:p>
          <a:p>
            <a:r>
              <a:rPr lang="en-GB" dirty="0" smtClean="0"/>
              <a:t>Who is involved:</a:t>
            </a:r>
          </a:p>
          <a:p>
            <a:r>
              <a:rPr lang="en-GB" dirty="0" smtClean="0"/>
              <a:t>Logo: </a:t>
            </a:r>
          </a:p>
          <a:p>
            <a:r>
              <a:rPr lang="en-GB" dirty="0" smtClean="0"/>
              <a:t>Colour Scheme?:</a:t>
            </a:r>
          </a:p>
        </p:txBody>
      </p:sp>
    </p:spTree>
    <p:extLst>
      <p:ext uri="{BB962C8B-B14F-4D97-AF65-F5344CB8AC3E}">
        <p14:creationId xmlns:p14="http://schemas.microsoft.com/office/powerpoint/2010/main" val="84195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55</TotalTime>
  <Words>52</Words>
  <Application>Microsoft Office PowerPoint</Application>
  <PresentationFormat>Custom</PresentationFormat>
  <Paragraphs>17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Celestial</vt:lpstr>
      <vt:lpstr>Advertising</vt:lpstr>
      <vt:lpstr>PowerPoint Presentation</vt:lpstr>
      <vt:lpstr>What kinds of adverts are there?</vt:lpstr>
      <vt:lpstr>What makes a good advert?</vt:lpstr>
      <vt:lpstr>What makes a rubbish advert?</vt:lpstr>
      <vt:lpstr>Top 3 Success Criteria</vt:lpstr>
      <vt:lpstr>Our festival details</vt:lpstr>
    </vt:vector>
  </TitlesOfParts>
  <Company>West Lothian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Advertising</dc:title>
  <dc:creator>Julie Watt</dc:creator>
  <cp:lastModifiedBy>Laura McLuckie</cp:lastModifiedBy>
  <cp:revision>3</cp:revision>
  <dcterms:created xsi:type="dcterms:W3CDTF">2021-02-17T19:28:40Z</dcterms:created>
  <dcterms:modified xsi:type="dcterms:W3CDTF">2021-02-18T08:39:15Z</dcterms:modified>
</cp:coreProperties>
</file>