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9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98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2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9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2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7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3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3A56-2B04-4C7D-81D6-D6EAEAD7D40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4646-5C06-481A-BBC6-0C259E8A1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75656" y="1124744"/>
            <a:ext cx="6408712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Create a Log, Blog or Vlog to showcase what you have learned this week</a:t>
            </a:r>
          </a:p>
          <a:p>
            <a:r>
              <a:rPr lang="en-GB" b="1" u="sng" dirty="0" smtClean="0">
                <a:latin typeface="SassoonCRInfant" panose="02010503020300020003" pitchFamily="2" charset="0"/>
              </a:rPr>
              <a:t>Log</a:t>
            </a:r>
            <a:r>
              <a:rPr lang="en-GB" dirty="0" smtClean="0">
                <a:latin typeface="SassoonCRInfant" panose="02010503020300020003" pitchFamily="2" charset="0"/>
              </a:rPr>
              <a:t> – a journey of your leaning recorded in a variety of ways such as drawings, photos, collage with some text to explain what is happening.</a:t>
            </a:r>
          </a:p>
          <a:p>
            <a:r>
              <a:rPr lang="en-GB" b="1" u="sng" dirty="0" smtClean="0">
                <a:latin typeface="SassoonCRInfant" panose="02010503020300020003" pitchFamily="2" charset="0"/>
              </a:rPr>
              <a:t>Blog</a:t>
            </a:r>
            <a:r>
              <a:rPr lang="en-GB" dirty="0" smtClean="0">
                <a:latin typeface="SassoonCRInfant" panose="02010503020300020003" pitchFamily="2" charset="0"/>
              </a:rPr>
              <a:t> – a written account of what you have learned, where you are telling others about your learning journey</a:t>
            </a:r>
          </a:p>
          <a:p>
            <a:r>
              <a:rPr lang="en-GB" b="1" u="sng" dirty="0" smtClean="0">
                <a:latin typeface="SassoonCRInfant" panose="02010503020300020003" pitchFamily="2" charset="0"/>
              </a:rPr>
              <a:t>Vlog</a:t>
            </a:r>
            <a:r>
              <a:rPr lang="en-GB" dirty="0" smtClean="0">
                <a:latin typeface="SassoonCRInfant" panose="02010503020300020003" pitchFamily="2" charset="0"/>
              </a:rPr>
              <a:t> – a video entry of what you have learned (think </a:t>
            </a:r>
            <a:r>
              <a:rPr lang="en-GB" dirty="0" err="1" smtClean="0">
                <a:latin typeface="SassoonCRInfant" panose="02010503020300020003" pitchFamily="2" charset="0"/>
              </a:rPr>
              <a:t>youtube</a:t>
            </a:r>
            <a:r>
              <a:rPr lang="en-GB" dirty="0" smtClean="0">
                <a:latin typeface="SassoonCRInfant" panose="02010503020300020003" pitchFamily="2" charset="0"/>
              </a:rPr>
              <a:t> vloggers)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184" y="234741"/>
            <a:ext cx="34266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Friday 15</a:t>
            </a:r>
            <a:r>
              <a:rPr lang="en-GB" sz="24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2400" dirty="0" smtClean="0">
                <a:latin typeface="SassoonCRInfant" panose="02010503020300020003" pitchFamily="2" charset="0"/>
              </a:rPr>
              <a:t> January 2021</a:t>
            </a:r>
          </a:p>
          <a:p>
            <a:pPr algn="ctr"/>
            <a:r>
              <a:rPr lang="en-GB" sz="2400" dirty="0" smtClean="0">
                <a:latin typeface="SassoonCRInfant" panose="02010503020300020003" pitchFamily="2" charset="0"/>
              </a:rPr>
              <a:t>Big Task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4221088"/>
            <a:ext cx="1556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Wee Tasks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715369" y="5088379"/>
            <a:ext cx="2069807" cy="9997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Daily Check In on Teams</a:t>
            </a:r>
            <a:endParaRPr lang="en-GB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3608" y="5123046"/>
            <a:ext cx="145654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Assembly 9:15am</a:t>
            </a:r>
            <a:endParaRPr lang="en-GB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20596" y="4939176"/>
            <a:ext cx="2547748" cy="129813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CRInfant" panose="02010503020300020003" pitchFamily="2" charset="0"/>
              </a:rPr>
              <a:t>Complete e-form about your learning – link is on Teams page</a:t>
            </a:r>
            <a:endParaRPr lang="en-GB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9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McLuckie</dc:creator>
  <cp:lastModifiedBy>Laura McLuckie</cp:lastModifiedBy>
  <cp:revision>2</cp:revision>
  <dcterms:created xsi:type="dcterms:W3CDTF">2021-01-15T08:27:45Z</dcterms:created>
  <dcterms:modified xsi:type="dcterms:W3CDTF">2021-01-15T08:42:18Z</dcterms:modified>
</cp:coreProperties>
</file>