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Hello and welcome ladies and gentlemen! Today we will show you what we have been up to for the 4</a:t>
            </a:r>
            <a:r>
              <a:rPr lang="en-GB" baseline="30000" dirty="0" smtClean="0"/>
              <a:t>th</a:t>
            </a:r>
            <a:r>
              <a:rPr lang="en-GB" dirty="0" smtClean="0"/>
              <a:t> inspire challenge!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-all pictures belong to 6/7 don’t copyright us! Please.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0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THAT WAS THE END OF THE 4</a:t>
            </a:r>
            <a:r>
              <a:rPr lang="en-GB" baseline="30000" dirty="0" smtClean="0"/>
              <a:t>TH</a:t>
            </a:r>
            <a:r>
              <a:rPr lang="en-GB" dirty="0" smtClean="0"/>
              <a:t> INSPIRE CHALLENGE…BUT NOT THE END OF OUR JOURNEY.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-for the last </a:t>
            </a:r>
            <a:r>
              <a:rPr lang="en-GB" dirty="0" err="1" smtClean="0"/>
              <a:t>LAST</a:t>
            </a:r>
            <a:r>
              <a:rPr lang="en-GB" dirty="0" smtClean="0"/>
              <a:t> time all picture belong to 6/7 DON’T COPYRIGHT ME PLEASE!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you can see this is our list of our </a:t>
            </a:r>
            <a:br>
              <a:rPr lang="en-GB" dirty="0" smtClean="0"/>
            </a:br>
            <a:r>
              <a:rPr lang="en-GB" dirty="0" smtClean="0"/>
              <a:t>amazing ideas in 6/7! Onto the next slide!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2194934"/>
            <a:ext cx="6708011" cy="4113791"/>
          </a:xfrm>
        </p:spPr>
      </p:pic>
    </p:spTree>
    <p:extLst>
      <p:ext uri="{BB962C8B-B14F-4D97-AF65-F5344CB8AC3E}">
        <p14:creationId xmlns:p14="http://schemas.microsoft.com/office/powerpoint/2010/main" val="3275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one of our marvellous students creation. </a:t>
            </a:r>
            <a:endParaRPr lang="en-GB" dirty="0"/>
          </a:p>
        </p:txBody>
      </p:sp>
      <p:sp>
        <p:nvSpPr>
          <p:cNvPr id="7" name="AutoShape 8" descr="data:image/jpeg;base64,/9j/4AAQSkZJRgABAQEAYABgAAD/2wBDAAgGBgcGBQgHBwcJCQgKDBQNDAsLDBkSEw8UHRofHh0aHBwgJC4nICIsIxwcKDcpLDAxNDQ0Hyc5PTgyPC4zNDL/2wBDAQkJCQwLDBgNDRgyIRwhMjIyMjIyMjIyMjIyMjIyMjIyMjIyMjIyMjIyMjIyMjIyMjIyMjIyMjIyMjIyMjIyMjL/wAARCAJYAy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O2Ty4FXjOMmtOEMQDxz2xVOMc84q/bnkdc9qwO+cuZ3LKjtgZ+lToQCPlGR6iokUhgQcepqwiFjx680iCwvOOn1xU65I24GMcnFQxrluBVgL/COfXNBLFAwuABx7Um856fpTsYHTIFOGD2P+FBI3CkfMBkc9KAxI6D8qk2qPXNAxuwRQSRbj6D8qcW7EA59qCuD3x60/C454NAhmeADj64pMYbJx7cUoUk4HNOYHGMfWgBhPbA/IVGxIXjH5VN5fHWmsmSPQUgIfmzkKOPanck9vyp5SkYEUwI2YDjA9uKjYj0H0xU23vTQnO4tQBGFYjkD8qcw47flS4PQmkKHGdw6+lACdF7flSA89Afwp5GU4FCjjimBEVwR056DFDDjjH5VIeSARQAF96AGdMdPyo3HsBj6U7IYccH0ppOFxQIbyecD8qazEHgZ/Cn5IHIoUfhmgBBnHOPypDgjjGfpTsMRgGnRj5en5imAJ1GQD+FSFuc4HPtUffNPBOMtxSGOU5OePpgVJuIHIH5VXL5zjr609HyOetAD9xJycflTieOg/KmdBk0DeevSgBd2OMD8qdk47flTRgjOc0uPTtQIdvIHQH8KerZ6gflTOmTUij5elADgQvYflUqk8dOfYU1B6/hUrr8mR1HpTAkGdozj8hT9vHOPyoRQyBv8AIpy/fAJ60CEySOMY+gqSIEDPy5PsKNmODUiKCOaBBk7ug/IU8EkcgfkKb0OR60p5FAC5IORj8hThn2/IUioFHBznmn9B0oAASPT8hS7iOCBn6Cg/dHrTsADJ60AKTggjHHsKmUnOflP/AAEVARk5PQ1KGOMCgCQMc4AH/fIqUNlh0yP9kVAr8jH41OrDaD3pgWYm29l/75FW43bgkL/3yKpJggA1aj60xFpWOei/98irkbn0X/vkVQQ1bjPAH51SEXY3P+z/AN8ircbnHRf++RVKPkVaTpVEltHOei/98iplc46L/wB8iqyVMOlAEu8+i/8AfIpC59F/75FNHSg0hhvPov8A3yKN59F/75FNoNIYvmH0X/vkUxnb0X/vkUUw0hoY8hz0X/vkVA8h9F/75FPfvUDHihDELn0X/vkUm8+i/wDfIppNJVIkeHOei/8AfIqRXOei/wDfIqICpVFWiGTo7ei/98irCMfRf++RVZKsr0rREMnRj6D8hUyn6flUCnipFpNEXJwfp+VPFQipAcVDRpGRFeXcVjaSXMzAIgzXiWo3N34+8Xrp8ZP2UNunZR91B/U9B9a2/iZ4u/5htoSxB2jafvN0/wDrV0Xw58KNoGk+ddAG9uDvmPoey/h0+uaFoU9Tr7CzisLKK2hRUSNQoVRgADoKs0UVJYUUUUAFFFFABRRSE0AFMZv84oLc1EzYGaBCPIQO35VWeYjsv/fIp0jZqo70hg8pPZf++RUHnHzV4Xr/AHRQ7YqDd+8X/eFID5mQHIJFX4ODnPPpVVByKvWyn5uM+tZHYWVX5Rk1LGxOeMdvrTFVe/Sp0Qd6QE8A4PINWAuc+vYVDCrZIAPFWVQAhiCG9M0EsACDyTTlAJxnAFOIOMfrS7FA65I5oIY3kt8vXHX1puGx6H3p+4E5XgjpTQT/ABnnvigkZnDAEZp6YOaPmOSOlKq4HXmgAHAwoyfenHgY4oWI7SXOc9MU7YMdBQBHjjpmgISDmpdu1uRxS7MAsKAKzIwHWoyD0qyYyx5boOlM2FSOOO9AEG05IPTHWk25+lTNhnCgHNKybWx69qAIdgOM03GDU7qQR6U3bk0AQ7eevFJz0HaptuajPtTAYRzScZ9KeqjqOtDDdxjPvQAzA3elI64bGcClPJxQQMYNAhnXpRipEjwOTnNNKc4PSmAwZzx1p/zDjrSKqpknPWpARjIoAae2aXbk9Tg0reoGT2pqsd2fzoAcqnn0FJtJGRTt/U4yKXb3BpDEGT1704EgcdaTGSOelOPDY9aBC9uetL24pD0pwHHFAAgyTkdqkX72ADihOvK9asKo29Oe1ADQD6VYjXjJNLGNuAVzmpo0AfIHApiuCDrnvTlUFgCOlTjYY8lcmk2DIoAawx25oHTjvUjIeme2aAOlMRD3IB6dacBzTggGSO9JjBFADxwM0mTjce1NOcHBpdo2+ueaBjkPGSfpTywK880xcbeBkU72IzSEOU9qeODTFAHIHJFP46UASBeCe9Sr90DFRDGM1KnHXpTCxZiBwPWrEfLdaqqzEYX1qzE2eSMYpoRaiFWU5I96qJnPpVuPsfSqQi6lWIzmqqmrEdUSWkqbPFQKeKlBpiJAaXNMzRSKQ6g9KAaQ1LGNJqJz2qQ9Khc0hoifmoSakY+lV2PNCBsDQOtJTh1q0Sx4NSqcmolHNTL0rREMkWp1NQrUy1RDJlqZTUCntUq0Mhkwrm/GfiKPQtIkCvieRcL7Cty7u4rG0kuJmARBk5rwXXdQvfG/ipNPt3IWR/mYciNB1NQVE1Ph9oE3ibX21u8Um1gciAHo0ndvoP517mihECqMADArK8PaRBoukwWlvGEREAVR2H+Pc1rVLNoi0UUUigoopM0ALRSZpCaBXFzTWNGajdvSmTcaxqF2pWaoXbikNEbscmq0rY5qWRqrSN61JREzd6YHHmr9RTXaow371fqKAPndEPcdsCrcSOEBHHtmoF+XGTV+JMkYPbP1rI6ydOeCOMVYiUhW6D371FHuDDOMetWEjX5mAO7sc5oAsRqAF6g96nCjrg1EvzDbgeme9TquFzj9aQmIRlfb2pdoAyFwPWpe/SjOGCnvQZsiZSF3YBJ6D1oWM8F+M9cVKFweCeaAMZzk+lAiIxArjJyaUDA6ZHtTjt3BM4J6075VJXHFMBEXC5460EAA+9AXB4pZF39yvHagQpJ2cAexpFjyMnijO1VABNSqDt5GDQBEFHPtQU+YY5qdVyDwOKAoLbR16kUAVHhAfKkg01kGQTVto164prRhuemKLAU3UqcDnNMCODknB9KtPFubd3qIpk7iTxSGV3B25IpCPkGKmZecdRTHjAOQDTAbgdcU3YTypAHepSCMGmtgDH8qAIHHQ5xijAYE4Oafs55obKf0oAapK9eaaW6+tSbscmm/K4yaBDAQVyaByDjginFfTGaQdc96YCAkDmngcZBBpvGCSaVemTikADIBHGM8UqnGBz70D60btrbh360AK3Ckr1pB82CTg4qQrxyODScbto6UAPGCuAen60AZOB19KaeORUipn5iBx3zQBKi7RzU8eNtQrlxx0x0qaMIBhj0oBliJWbH6A1aSPBJJ69qhXjBxnHerMY7k5zTEHP8Ad6dDT1wV3d/Wnd6QLtyDTAaSd3LYFABzTli5yxznsafgAUCIiGzgUmAeak5zn9KYSPXGelAEJG3p3pQDt689qcQu7ccnjFIFIxg96AHZwMU4cn2qJ32ndjgdKlYhFyMNn0pAP46d6Xg9hTeM5BpwIHJoAf1FTZC4qNcDqPpSp8zfTrTAtR5KjBqwh5xiq0Z6VYjPz5piLiHI5HNWUPIqmh5yelWkYYxVIllxDwKso1VYyNoFWUGKoRZSpQcVAp4p4NMRMDThUINPXNIZJTTRmkJFSyhjHioXNPY9qgdsGkMjc5BqHkU9m61GTn1poBR1zTwKYDUi881aJY9RiplHFRCpVPFaIzZIvWpRUQ61KgqiGSrU69ahUYrB8Y+IYtC0aRt4E0i4UZ5FJk21OM+KHi8IDp1tJhV+8QeprR+FXhRrCwfU7xMXV1hzkcqvUL/U15/4R0e48YeKvtVwpktLdwzZ6M38I+g6mvoe3hW3gWJeijr61BexYBpc0yjNKxSkPzS5pmaKVh8w7NJmkzRRYLi0UlITTFcRjUTNQzVCzcUmUhHNQO3BpzNUDtUlETvVZjxUslV3PHNIY1jxUQP7xT7ikZuKYr/vFHvSA8JCZPTpir6pjAC8kYoaBoZTGwKsnUVYRSVz1JFZnUCJtXkD2qeNcHAUjI4pEQAjJyfpVgdBjsOKAuSQp8m5sA1YQZXcPwBGKiTcSimMH155qfBGD0xSExG5IHQ0gD4JdVA9j1qXAx1BoX5mFMgiI4JJOewpFViwFSPktnjHrT0Xufu0CISpDDBG6gqA3I5p+079vOD0IpY49nU5OeKBDdjdNpFHGDUp4A3HrTNpB6UACgKoBHFSYHaj5QBgUuG28L8vrTAAuRgCnjYM54Ioj+XtxThsJPOKBDNo601ox9M091ZzgMMZ6+1S7eMdqAKhQq3AyPWjysDgZz2qztCg0xk2j1zQFyjJGNhwMgVAVdRnHFXpIiqZBx61DsODk8Uiik3HJBA96jbPUD8auPFuGCagcYIAoAYOzZ+tJIwztBBH0pTnmoBnO49+lAClc45xj9acRzTeTxmjkHHUUANL5YgdqVQep70Ki5JA5NNL9sUxEhGBntSAMQen0oUgL1yKlBA28DHegCIqQRxQy4BqZiC/HTtTV5LHBoAjVXA3Zxzgg1LjJ6ZpgZS+0nBPSnjcMYwcdaAuOCseCcYHHvUqKPTqKj2KxBf7w6DNTrleQuQaAHRqBzjipk2t8xGcdqhiH6GrKcHGODQItRFiPu4FWBkxfJjf0ANQxkn61YT5iD3FAEoT5eaUouRjrSZxjPOKcSME+1MCM5IwOfelyCuOtCFSDjjFNJGeKBCHru71G4ZsHjHanyAMmD+lRqFiUKO/QUAOxgcDmkXsSvNCbjy2BQTjGTxQAqgbcEZHakQKG479qGbaD3+lP4AU4/SkAfKGwRSYLOVJ+gpS2SN3HPWnAgsfUd6AHggNtzyO1PUlZOOnemBQrjgZY9RUgGDTAljIzgcAnpVgZx0zUAIPpkdBViMHaMnBpiLKABQBVmI44FV4+masIOAapCLaVaXJqmoParMb4xVEssrmpAahRs1IDQBKKeDUYanA0DH5pjHindqiY1IxhPGarucUC6ikmeKNtzR/ewOKRyMVIyJj2puRSOx3e1JjNUhEinPSpF4NRr9akWrRLJV5NSoBUSmpRVohkgqZOKiU8VKnNWiBLm6js7aS4mbCRjJr5/8AF+u3XinxCtra5ZpX8uNc8f8A6hXY/E7xckSf2bbSfdJ3lT3qj8KPCpupn1u8T5mOIgw+6vr+P8qlu+hSVldno3grw5B4e0WGGIc7epHJPcn6muozUYwOBwB0p2aVjO46lpmaUGkCY6ikzRmgq46jNNzSGgBc0xmpGbkCmM1ItDWaoWfnFDMSahJ5qGUgY1A79aczVAxCr60ihjMc8nNVpG/WpHbINV3bj3pDGtTF/wBYv1oJB69qarfvF+tAHA+LbJbXXHlUELMit+OO1ZKLhGKgfQ10/jXJvrU45MWM4rnfKwMcD0IrGL0OyasxYxtB34LAfw96cnzDBGDnp6VKAqrjqenPeljQgtvxnrxximQSREJwfzxUwJbtUK5OMYPNTcspXHJHODQJknDpjOD2pMFCNoz6mkUhcDGAB6UAN3YtmmQI2B+J4oUAcAkk+pp5QEKc/hTdwXJ5544oENNOVwWO449qap3E5UD0oKKST0bt70AObL44+XPFLnPC84oGSny9qauQ2AQCaYiZQCi54x2p3zYYDoe1Kq/u+DlqjUsCRxtHO6gCTy8fxgH0pwXI5HHpS/JkOBnNSI3OSQFoAQQ/LjpgUINo2mlWTL7VB59al2Bu/UUCIZDwMDJoOCMY+tSABW8onJx1xTHH7snGe3FAytJwxwODVcxnGeg7VdZAUyM8c4Heo5AGhHGG7ZoC5RZdueOfaoHXoO55q46jywO5NVWJYjK8g46UhkDKFBOc47U0MrrgY+hqR+uO/emhB+NAEWznFJgBsGpCh+/np2qJ/mwTQMGIU8DNMLK3Pb6VKEUsGpzIrcgcUCIcjg447UmWEuMZyMipDtYbD17U0MVGDyaYDwR+NGdpJzUfOCR1pQWAAf7xoAVtrEMANw9am6puxyahA2urY4NWASO4INAAgBGSM1IpAHAOKbzwR+VTxgKevX0oESRKehA+tTJgSED+VRAkAEdO4qWM5c/IfagCdT0PIxViNn3cqAMZzmoEDDBOME8VZVcdwfUigCRVDBiSaaoIxnNSx4KEU0HFMBrAp83A7YphGz6GpsZXJPNRlC3cg56GgQ0hmxgcdc1HkE7SOnerDfwgVG4GeO3agBu7jPXnFIcEjHOKVSVJz3pC3zYAwSODQAKMtu4z0FO3L0wcioxGY8HGM+nenZFIB+ABz39aB1B6g8cVGzLkfMfoadFlYlXdnnJNAE4LGQZI2VMpBwD0quCPvAVLHjfn0H50wJVJcFlwcVZXK+h9qrxjBOQB9KkjBVguSc9TTEXFYgbiOKsRk9fWqyBe54qyp+Xg1Qi2hx3NSq2TxVdM8ZP1qaP79MRZQ4H1qZWqAdakHbmmBMGB471IDUQIpScDOQAOST2pMZIzYUkkADkk9BXD694rMzta6a+Ihw8w6t9Pb3qt4l8SNeu1laORaqcOw/5a/wD2Nc2px0pWGd74dk3W+GPzeWK1n61zvhYs6M5+6qBfxz/9at9m56UnuMY3B60cnimk45pVYFQQeKaJZMpAIXual7VCuOp61Kh44q0SyUdKmXmoVqYcVojNkq1h+Ktej0LSZZN4EzL8ozWvLPHbQPNK21EGSTXgPjjxLca5q7wQncC+yNV7noBQ3YErsr6Tp0/jPxRslLNbB90zDuOyj3NfR2mWUen2UdvGoAUAHFcZ8NvDC6HoiPKMzSHe2f73r/Su8BoihTfQfnFLupmaM1VjMkzS1HmlBpWHYcTS5pmaQt2pFIfmm5zTS3FM6UmUOZxUTNQelRM/aobLSBm7D86iP1pSwzUTP15qGUMkbHfmoHYbeaczZHBqBn4pDGO/GB+dQMTn2pzHnJPFRMSeRQAhAwe3pTF/1q/WkYkYpEcF1HvQBheLYWnt4pkyTEBwB14rmEO75mHOMFa7+VY7q1ZSNwZRx68VxV1bMHkAXHzdPSueD0sd9aNnchwd30qVFKlmPOPfpQIgeR/OljXaQGZnBOTjtVmI0LtbPHtjtVlVClSPoPeoiCvY89KmjdZCFGCV/iNMljt2Tgj8Kjk4bIBxT943HHbsDTR1znPqPSgkZhVIfkk8UbtpJHOOgp2VyE3Z9eKYyiNcgE/U0CE+YbmDZz09qlKk4PTPrTAucNnOfSmkhDvZsCmInAx8o+9SqOcbQPeouOHGc+9SO5SPKjJPSgCRn2L1wo9aAN68Hg+lRsA+3K7iPWnx7lk+79RQA9txZEUgAU/Zjr+FN3HduC7T0OakVg44IP0oAVQetWFw/bFRDb93PP1p0ZZchiDnpTAftYOxHQ0rDCHgcjNGcn+ZobgYxQBWKszBs9PSo5OvzY9qs96aVDEjA/GkBnSx4HynkVC6nOc/nV3YG4bjB60x0H3cUhoz3UqhPU1GwAA9T+tWpT8hCDdn3qo4xjrxQBF0k21GxO/5SMd6ldd/PQimbcjGBmgALcj2pvmgHHApdvBOM4prKCOlADZVzyvDetOQEoCRzQUIweoxSluByQaYC44+6T7UHB2tjHOKduAbGe1NfcyBQOc0APBw4GMqevtSkhZA3OOmKYq4OGP0xUwALAgcigQ5QA2M80+Msspyg2joaiQFVO4c+pqUK2Rt4OO/pQBNkbwAPlI61PC207jziosJs5wTipLfOMNhc9AKBlwsCAB+FSoRtweKrocMTt71MQW2sMgKc4FAiwuV+YcntSgDqO9RjgEKQCfWnZOAW5PsKYCrjk5zmkYHIOeKdjHOODTWcKnzdB0AoEN34ODjFI+WbjtSBldcEEAjpQvHI7cYoAbIRgHPJ4Ao5KjeCCpxihwXO4dMUgycAkcc4oAR9w3Ddx/CKVY8LuZwvoKV0JKsmMDqaZE2Y2Mq4GcUAPABzkZH0p5RXUbup7Um4qoA4o3gxhict296QEqfKeeMdKUuwwUAL5ximRNv3A5GP1qZUy6sp+oz1pjJFYFh6d6fux0HGelRRyB1YrywPIqYbQc4yGFNCLEbfKc4AFW0PyDHOapJ8jKAMgnn2q0p2vkdPSqJLYOME9+KlXjoarB9pIHIHapkJ7imBZSTPBqdTVROtTAg9KBFneB1IAHJNcT4j8RtdlrKxYi3HDyD/lp9Pb+dTeJNadmbT7ZsKOJnHf8A2R/WubjVD9aRSRWFvIxzUotnUZOPpmr8UIIqcW5P9TRcZveHAY9JVdvJdsmtNiM1naQPLsiFdSN5PB+lW2f5s1PUCTOKAeeOlRBiX68VIpyxHpVIkmH0qdelQKT3JqUdKtEsmUmp05FV1NZfiPW49F0qSXcBIVOPYetWmRY5T4keLPslubC2ccghmB71yfw08NvrOrnU50zHGSI9w/Nv6VzLC88VeIVgVmdpG+dv7qivoXwzo0Wh6RDbIgVgoDew9KS1Y3ojdiVYo1jRcKowBUoaoA1OBrQyJsil3VCGFO3UAPzS5qPcKN3FK47D9xpM5NN3Ck3VLZSQ7NNLUwv3ppbipbKSHFqiZqaXwcCo2PGahlIV2wuRUDnA5pxkAJzUEjA8ipKDd19agc8nFKZBnmoWb5+Mc8UAMfk9aibOOtOcjPfioG25zk80ADk4UenWmoB56ZHOetNc8nmlDFmX6gdKYGfpLzCFfM6ED+VZt/CPthBcc569qu6FNNc2yyFD5YA5NSausexccMx7DmuSG56lVXic9ljuAAGB8p9aIyGX5cdskVrWem+f8olKO4xyM4qtfafc2b+U8bAY4YD5a2ONsr7SM55z0qza2qz+a7HaijBI9areS4cKAS0h5BGMVo3TLaxLbICcjL7fWmQzPIVflAOOpPakLqqAlcIf4h1NLJuY7FTePSnRxsF+bqfakIGC7shO2OnNQsSy9CuehqViokXaCT3NNYhhjv8ATpTAZGFPBbtTo4GCnzNu4fdPpSqm5lwCWHU085AYNxj86AGbf3YIG457mkyHl28jn86C4GCysEPNTKgkUBeM9zQIcEyMbeOxpFYKuASW6ZNIysh+TkoOPej5pGDOoUEYBFAEhTcuMhSTyRzTv9WcBelIAqocA8frSFsgDGCKAJUBbnjmpFzkKeW96rqSOR071Mu7IO7ce1MCVDg+xqQcjOaiUcAEjPekA6iT14xQA8oTyMYqLaVbLVN94Y5xULt0GDu9KAI2GQfQ1VbluT06Vbb07VXZUV2wMccUgKroOcr71BIuRkDOelXM5XJX6VXk3AHGevekMqSYUAFce+ah5JO2rM2M9jmo1GwEnGaAGhgF47dajULkkA56mpWVdpIwCefrTNrAYyOe9ADWO5eAB70zdjkjNSMyhRllwKYUzyPunpQA4HPIowSOuMUiAE4wafhOQVGRyBnimAob5Qxwfc09WYA4AIHNMXbInJAXrgU5C3ypuyh5yR2oAfIZdn3Rg9Kkjl+QCTv0IqEygffbHOBVhUJUAgdc0gJAOBjvUiseAoPFR46hR05qWPoGDdeaAJyuTlcgnrUyZ7nmoIi4BDkbA3Bqf7v3sfWmIsblUcgZ+lIRuUkNj1xTAykBm6t2FSKOSg49c0CIQ5ZwBJinsQ3TB55yKCAR82MA4FD4AGQATwCKYDWJM3yAYHWl3Fjg8EdMCmsAgBc7to7UIM7W3HBpAKgO05GCT2pOgzsySe1NG4q+SNpGCSaVCAnyMCp9KAJNx8vHc1Hwcx56DsaJHaOMPtPXnFMMaq5YDLNQBJLu8gBcEr3NPVQwVhjjpTY3GNroSMdqVJDwFX5e3FAEgzkqWxnnJqQEcErtPaoxgnjB57VIV3KQDg9qYyVQQflXAPUVZi4XAGMdqrKzEfPjPfFShv3nOQMdRQIlTcXBHBHX6VbVgG9sVVDBeqkfWpo5OPXHtVCJwQFG0/SpkY596hGSMDgjrSm4hgUvI4HOAO5PpTEXVOAefpUV7eCz06afIBRflHq3as9tQlL5QKB2GM4rN1y7kntYkdsLv3EjjoP/AK9OzAw9k0zltrMzHJJFSLaXKsCY2xUiamyuceZMMf8ALQ4AqKa/mmPGEB/u8VOpZotNDbRrvb5sfdHJrMuLiW6fBbbH2Uf1psUbSSBQCWY10Gjaapm+2SAGOMlYFHcjguf6U9hGhpVs9ppscUmPMySQO2e1XOtLnB/nik+7UgAGD0qRCc8gA96jDDdjJJqQNz9OtUiSYNgjIqUHHriqqg5xjAPNWEx06kiqRLHyzxW8LTSttRBkk14d4+8Uvql69tGf3cbkDac7j0GK6/4ieJRbW32O3lQnJDjPU/8A1q878H6LL4i15GIJijbOexP/ANaquB6B8K/DBtrdtRukxIxBGR37D8K9UDc9OtUrWCO0tYoIhhUUD6+9WQx65pohk+cUobtUAfnFO356VRNibNLnjrUOfejPOKVx2JS3FJu4phPFGeKVwsSA4pCTUe4jkUbiaTGhS1NLnbzxTWYZx3qNm7VLLHE8Go93FGahZsDHU1IxWbHSoHPJHehmBGM1FkjrSGDNgelV2PLHB57VI5wDjvVfzC3DDBPagBDloiM7e9MyNg9SelK3HBxUW78h3oARgVdTwx5znihNxaM4G7PHpURyXO4naTnAp6tmUdRjHWmBzGneLYhbR2+AqooHHetE6jBfuu1sY6e9eXQQXruohgds4xgV3Oj6VLb2ouLklWwAFPc1zqLTPTqVI8ppzXbxnCZX1INVzd3bjY0zMuc4Y5p7LkVasLNZG86Y4hTqa0OIYgmjiSaY9T8gPeopN7O3TeetaF1iabeR8o4T0qn5aZZtrFjwWHU0EkIXZGSpJJ5JxTMyFSwI3e9WGyE+8Md8+lMQKAWblW5BApAQxoxLN95vftRI22HLEAjrgVIixoHdFPzHp6011Kr5jLgeg5NAETHbHvZ2GOgFPD+bhgMZHVqa3yjex+UnIoacsQc9eeKYDyxY7Cfu8kAVCCTMDllz2NPIIbeDyeCc0zBZzkg8YFAiYEx9iwb0NKCwXnGB2NMjwqbWGB25oYOxwTgY796ABZXbftUMByBUjuFKnvjkVLAvmsAw/Cq92hWQ4yKqIE8UiSALuWJv7zfdP19Ks3Fld2zRtJCwjYZWQcq3uGHBrF3MO9bvh/xLcaKxiZBcWUh/eQMePqueh/Q1fKhESkHJ/i7Gnq3c84612VvZeGPEke+yY28ueY0Oxgf908H8KyNX8NXOmbpYT9otx/Eo+ZfqP6iocbBcwmZu33iaM5OQOnWk6AZOD700N68Enp60hjLnarKyjqecGm4BGTkgildUbJI5Xp9aMt5OQOfrSEVXQKOH49DUMqPleRUssLMF7GiRCR0IxQMpNyPmUZFIUDAdcY6VKy5bK4Bx82e1RycBSufQigZWcY+7jA6ClUsRvAJYcFaXATHHQ5FKZAzBtpGeDg0ARrD5rEbQfTjpRsMabN27afSpVwN3JwfShggUdznlhQIbklOGUegHU01R8rFuD2zSkAhty8Dv60g+bCrkg+tACRrk5cqueMetTZw/qe1JgYCqn3T1NIg8tiwznuKBgpcn94oyD9amEmwDC8Z/KowADuLAZ6g1Im1FYMCR6GkA9HIUsvzN6etTxyMX+ZfrjtVfy9z5yAAevSp44wWyHIOMAZ4NAycOrdCdpOKsKf4VGQB1qpCNj4Zcg9aniwhZRndnuaYmTbFOCc7u2O1DfMV3ZOKYsrsw4+vtSI7EZPIPBoJJiQ0nzH3OKZtjlYnJ4+6DxRIFCsQcHH3l7VGCkrgEZCdGoAlLAJnP1piE7jj7v1qVhhS74wO2KbJtcDHUcn3oAa6sV6blbgj0pTGIyoAxHjtTAAnz/dUEkrmpGYuNvr0FADdqqhTcwCjuODSwn9zuzkU13CnYzgAfeNPCZQhD83tzj8KAHKuXBZvlxxSqd0xxkk8cdAKVgwK5BbK8iokZD/qlZcr1PagCaOPYGJGWJySKdkGXcOewp/HADdunc0mRgYzyORimMlTd95tuO3rTwT1A68VEG2454pwB8rHAB5GPWgC1zxlvxPY1OBsHuffrVSMEgMw5+tSNLLFD58UWSDjzCeg9h/WmSWLkXlsists7AjOazYQZ5ftE7FSCcFz0+lWzqV7PGBLKQvcDjNV2O+tEgGS6hbW3EaGWT1PAFY99dy3bgSkYXkKBgCtR7SOKJ5pB93kViyAnk9SabGhhIIxjA9KFXJpyJk81aRBGN5+6OTSAu6farLJ5XC5GXIOCF9Pqa6aIJDEEVQqqMADoK5rRWxcl3+9KrN+XT+tdEP8AV4b8azkApKhie55PPFKW45HXkUxvu5Ham8nacKT60IGSDnHAOKkVh06GourdOnOaev61RJMM5xnHvWbr+sx6LpjzM2JGGF4zj3q680UMTyzNhI13MfQV4t428TSajeSqjssR42Z4AHQVQjA1W9n1zVdkZyZGwo9BXt/gXw9Hoejq/l4kdfxA/wDr15/8NPDJvLv+0blMqBnDDqM8D8a9mDcbcY7YoEyfPpTwccZ61EDijIPWqJsS5wfrTh1qDdnnIpwbFMViVm4oVsDioy+OTSbueaVx2Ji/GOtG8YxUXAPXrTd3ze1FwsThh3pCw7VDv9qTcev6VIxxJz6+9Ix4qMvz1phb5fSkykSM3PFQMxJOaRj8pPpUZc46VIxrH5ulMJ9T+ZpHPRueB0FQs+SARgA0AOYnnnNQO2/B7joakLDdknj0xUXmLjIyOcDNADWYlyGAyBnOKi3jzGA+X1JPBpZTkkgAr79qY33dwA4HpQA7cI0bcd2O/rUaNkgA85GPWkDlgdoAAP3jQAQuclsnoKYFIxpANsMYXgZwPapJIpHtwzZ5PSrU0WA3AztGPypkZk2bJGAGetZo2KMNuXcKO5xWlO8cFsIlOVU8Y6sadDcwbFSONdyFssepzVZiQ+FVSCecDOPqadiWxu0FPvHJ6D0qNwRwcYHA96kkwhQqenJGOtRFPMViCEI5OTSEMYbWBGMcgjvTMbgWcAAelPjRmLdGQHAJHNPZNuNxA9fegCsFfBxj/wCtTZMoQCC3ripmKgE5GB3qu5Cy7iSS3AXsKQxueAdvJ7daSRFMAIOCehxTi7o6YwFAwxxyaVmG7b91ccZPFMCORRBGM8jtjmozHuTzQT06VJK3zDq2O4FRoCMgMxU8kntQA1TjkoWPbNTfM207wMHlfWomVnwq8AckmpSFJU4HqaBFuzUG5Z92MKQB6026XdmoOp3cgjpzTvOaRSHB9jTQyg4waQPg81LMg7VXzxWqZLLttKFkxkgkjBB5B9q6vT/FNzbMiXxaeIceYeXUevv/ADriUb0PIrXjxNECuSCOpoEdFqNhY6pG17pDxvIBmW2Bwfqq/wBK5zKoucgkdu9MLNDhgSrKcgjqKntytxuln3HgncDhj6VDiMhk+f5kDbeuMU37ykA49u9W9qMpYMSB19RVV1RXyeB/DUjGIxYMGIJHSoZGZeCSfepAozgKQe59feoZDuJDD5ehpAR464HJ7+tRS4SHMrBef4TU+zGAAFHYUySIsdxTKnsKAKpCgD7xJ9eaNgLegPapirHgAgkc1Eu0lhu3fzFAAoURgA59R3qPyyzAqTtHRTT8sqDgF+w9q1tM8PXmojzokCxtxuc4Hv8AWgDDKrvKB2wf0qUNGvyZzjpkc13Np4ItEi3XEru46beFH9ayp9KsRKVKujKcblb+hp2A5pnZMgABf5UikADMm4dK3JtBcx77eVJQfwNZ89m1pIHkiK8dx0pWArtH8hIU5HUZp6Dhc9SOc09dzLuC53dxU9vazTbhHHuI60DGBEeMqRuB6ginKNqqq9c8H0qVrOeJBuVgR1I6U+2hmnQoqMVB4OP60gBYick8sfen7FXbuz8w78n6VMLOeMFiVPGFBNSRW0gQCR0LeoNOwEEYCxnZ2+6DT0UYwcDI5qb7My8CQZqNradd7PyvbFFhEZACEAdf1pygRIu6PnGc+lNYSER7WAxyxPenjCt8+cHoKAGtKDHgjOR26Uke3ycuCCfTtSAqOhJGcdKkEUiOrZXy+470ANYYZTs4xTwzYy+1V/h9qScfLsZvvdqZIoZdpyUxQA4CMNym7dySBn86RU2rM6YQE5yadgRxqqA7umAaZlmkLgBlx82T/KgBytJLjcfujJxUrOMkAjJHTGM1X6SIyghc4PGamQ5yHPzEkAkUCHhhGC+GLDoMdqVJFOwEnL9OOntTJmKxbRn04PWnqoSPCKUyOSaBjkJ3YZTlOue9Sp8zlAAq9d3SozLgEfePYmoXkZjlj+NWoiNAXEaKASJnH/fI+vrVeSdnfLsTnt2qmZdvApnmsSDVpIDUCk4zwKmHlqMbhVJGLoDnGafgZ4HFMQzVJV2RQKc7vmNZcgO4L6CrVyMzs/TGBVdiCxOc0gHQxAtk5qO6fcRAh6nBNTrJtiyQRxwarQJvlLjJA9fWkxotRSiKdZF4VSMAeg/+tXTBhgYP3h8prmGCquMVs2E3mWQcAll+UgnpUMZe2jYw5O7rSk7cKTjPOaaWOzk9vmwKRSDtPYDpjqKEJkjYI244P61LGhA4xs6YqLzF5wSAO2OlZniDXk0TS3lMg82QbYB6n1+gpkmB498SJa2zWMLKSPv4bnd2/KvL9H0+fX9ZSIfMobLk9z6VFql7NqF6VXLyO2FA5JzXqvw78NDTrMXky4lbhSRyD3NUI7HSNNTStOjt4gBtHzMO5rSVuOufeot3BwehoBzhR37CmIsBwenWgknrUSqw4LZ/CgvxlelAE4OQF7Clz2qLOB1IFHmfLx+OaAJt36UEBiPaoFbYACSSaVmJbIPy0ASDGTz0NKTjnNQbuO/Wjf8ANgUAS5BPWkJI5Jyab5gxkDnpULN3zgD9aQyTeMcnJPGajLdsnijPGenHAxTCx64pDHbvl6c1DIxDYA4zRnuRjPvUJct05YdyaQD3IK/T0qDOATjPrTiyk53dPfpULPk8HpzjtQApIZd23kDjHeomZd3zYPqBTWbjGTnPAxxTCwO4kBVzgHPWgB5l2qXYHA/hXmoyGYvv4G71/SmMDnkcj7vPNSnIRicjA5oAYSNpBGF7j0pq4Lbg+UJyOKch+8WIyR3PFMRmDqE43Hv0IoAp7JZbsmWRgiqCTn2pJdQR8RxfdU8v6/SqOoag14GitiEiwMsRyeKqwOBtjYgydveg0ubMU5cEKVLemKvZYFVAUZ4IrJGJFUqrRlD0Xgt9atxTBdyswMuN4XNIRNIrK7IrL5voajb5Ewo56NgVE0gmZWzyoySDkVFHOrHe7MWIxgUmBLIzqB5ZU/7J7U1S2zLfMevJppeNWzjGR97tSThggdTwMdB3pAOeXapLZGT6cGoHU/KMktyM0pGVYyHLZzjd1p5jZvmHBA+6f50AQkMiFHyxB575odR5W51OG+77U4+cVYRhdx7txSPIzRhH6r1HagYQOEjUDG4dqbIQhDEKuW5I5xQypldoyCOuelSEL94EbscqaAGKVVyeSD1zTTKrP8uNp70wSSNO4dvkXoAOKk8tWyzHAPpQIcC5+XA2DljTVcK3AwD0pzqrLvJOBwMUzarqAOGoGI7K2Rjb6HsaqSKVJq2E29RuAPU0+QLKgAUH37iqTsIzFODWnptwqy+Wx+VumfWs65ha3YYOVPQioBIy856VoncR0FwokYjOM8CpdmyMgHGRVC1ufNCMTz3q1JNQCImIVsgmnI8cwEACoxPBY8H29qZuQ5wQPaoWwTwAaTVwL80M1upjlXyiRgM3T8D3qnIq+UuMOO59ajMjDhSQPTtS/aZQoUED0AUVPIFxAPlLtwPpTR8gByTnvW4uhySTESzRwxsc7R85HtgVdHha1cAfaLp+cjhVH9anlYXORb7zc8HtULblCqgzk4xivQV8LWMf7y4QkY/jYj+QrQstEsYJlu7fT4dy/dflsH6HvT5WO5ytj4OneBLjUH+zg8iP+Nh7+ldUk0dvCqJH8qjAAGMCr8lk15KPNJ3H9KeLSO1+UpubsCc07CuUxextbMVVt3QAiuVvYpPMLY612vkLg/KBn0FZd5YHJZRkUDOTDSxNlCQak+2sw2yorD6Voy2uMrjFUmtAT6EUAMQQSf8ALFB7bRVjdjHPQdhVR4nTr0PTFIQcdTTAskbuRTjNtAX06iqg3Doxp27PUc+tAEskm70qLNHJFJu28kZxSGGTnPpVxMMoYHr1FQxFZWyBwKVQUlOOPUUxDpLOKRSFG0nrjpVeTTpEXch3nHY1cEvPA4pfMdqLIDIdSsmHZkOeBt60hG47VYEA9Aa13QTR+U3Ofuk9jWdFEwOQoyDg8VDVgIty7ix+8OOlGxWcOoAJHPNTiHHPv3pNibdrIT75oswITGWffk5HYHIp32aUIm0E5IOCf51Mm1OAQoHYVOpGM5quUCE28uAdpx3xzUI8xclkyF6DHJq+sgU5/SknkZo+DgE0coilHuXczkMWHQ9qVppJeWI+gGBQRSFCoz600rDDtmomUsevFOcsF7ZqLLE81Qg6Gmk96kEbP2p32VgvJHFAEts4KAenWrPA5PTqapwxhH3FlAxVppFMD/NksMACmIoyncgU9WOaWGAfxUxtwuOR14FWEOF7Uhla7OGEY6Dk0RoVh3ZwC2SKUqZZDx+NKVIWpYxAm7ketaWmn/WQg9cOBnriqcJPl8+ppu545g6nGDkGpYHQM4AyMt2wOTSsrbePlUjnio8bIo97ZeT5hgdqSZfOiCHdj3NIRI7xQRtJJIscaqSST2rx7xl4ibUrtgoxED8g/ugdB/jXVeN/EEcFv9igbdtAMhA4Y+n4V5ZHHJqeoLEoYgnLYq0SdD4G0B9X1RZ3yFQ5HsK9xijWGJIkGEUbQMdKw/C+jQ6PpKRlV81xuk45GOg/Ct1TnJJPpmi4Ekbhj19jUgYK+BgMRnmoA+FO3BAPQGpgwLYx81MQ8sCeDninMwUrx3xxUAf5i3PIxilVwwH94cAkUAS8nkEcmgEGog+GZcgYFN3BVX5vm7D1oAnOeKAfm65/pUZkV2Kr+NIHPQL0PPvQBK+7I2kY75pufmzTd+QSD14prY9fzoAUsAGIyR6UhbPKnJ9Kj3AZxnPakzzy2PekMkaQ5yAPfNMyfmJYkdvaoy7HgnjsRUQOC+0cMc9en0pASlgFPOR2Gahkyq/Lz689Kb5gyQRt5wM96jZgW5PH60ASMwYZz0ph+WMZPJzmoztZ9pGGXrStJ8pOOM8ZoAQ55UcY4qLc3l+WyKMsVAHP404c9AfXGe9RyA7n+fp0AFABwo2gemCR0ob95kgfMDgc1H84VeOTxtZqcSAQvrxQAA4x8i7g2DkZ49KRWJckgBQ/PPWmqFjhTb1DE0R43orYIZuAaAOW535fAJA+VelTqwXAHHGSc9DUCsAu1tzYA6daY5U5GSoz1PU0FmzFKkjbg2WHHHephsjQNISvr3rMjZcYVsAc471YiuGldgz7eOOKQFhtqbDkBSckY60wqFbJ+XceKBIZIl3bcnkgGjAkyzKSo4HOMUgJXEY44YHv3okICKADgDhfSkRsLtRQmO27NMLMZCmegycdaQA/MSsCFzxzQoIwQcrjH1qPzEkDxlGXHBJFTblVRF8wwo5zQAGQkEZHXANMkb904Q/P33Lmk2pwRwe9CsD91xn1BoAdFsaI5zuA5IFI2QMcHjANJCGcMWwCeAy96GkYlxgBVPBJ60ANAJ4Y4zyAKbtIG85wPWk8xpZd5I8vvxzU2CRhhmNu/pQAxHYHkLk96QxyCfzdy7T0GaIoRnazHPY0SKka7Y9xYjlqAH7ypxwR70yPduOefTFOULsDOx468UnmeWCqjK9eOtACiNuRKVKHtjtVG5sjGGkiy8Y6+oq+jNJHuVct2DVGNyybJM9ex4qk7AZkE5t33YJQjkDt70j6oSTgde9aPkQmTeEADcEEcVm6tp7RxNcQRhdvLKD1HrVcyYiBr5wdwfGKgl1OQsCGIx6VmtIzdTxTWNUB02l3/wBqV0k5ccg+orSt2RdQsyy7lE6bgO4yK5HTpzBdo+CQTgiu00aKLUdVhi4C5zkjjigR6U02nks+6PGf4kw1PttSsnyP9UV/iA4+v0rm5w9k+24iJHZ1OQaIrmNmBjYZ9D3pDsdm8sckWH2up6MDj9azLmK5IJglDE9EY4J+h6Vjwy3tsc2UyyxE5MD9R+Hf8KuQ6ogYlv8ARnJ+aNxlGPt6GgRPDq1xDiG7R0ZeDuXkf41cBSUCRHDhu4NSR3NnqMQil8okdMN0+hrNntJ9NkaWEl4c5I7EUATSRz7GKyEMO1RRXoZQJVwT3pftJYRXCNvgf5WOOV+tVjGEkeNh8rVLGWLi3SZNy4rHeBfNOeAOtXbd5rabY2Xt24B/u1DqccYbep69cUDRm3KpjA5FUGBFXTIgHy5z71A+GoHYhxzS7aXFBoASmsw704jIppWgCIStC26Mdeoq7BcRzD0b+6apEc1EykNxTTA2liGQe1SjaD93IrNt75kwkg3D19K0Nwdcqcg0xCFAz4UGoZgzHJPzd6tICo+tRzAUAUwowc80jKgGalKZ4FRlSBzQBDJGpjbAB/Gq6F4zgDirSglWGKj2DnPFACMxIwDzTVkkHyvytKdo7kkUJLhuRnigRIoCsC3Y0XQ+6ynjvUbMT1prbmGKAI2IIoRSMGpABxxzTWOGIHWmA7cFUkmowzyDqRzTlUE5bmpFUD6UCIxGemafjawA5AqUKDUKtkk4pgMlBaTIHI4poyqn3qXryaQKWkX0HNSxoVE2oM9T1qOUg8VZbHWqqjdITUjJ7bKKVP1FRuPnNTLlRUeNz8d6Qy9ZyyNGu5+EOFyM4HpVXXNZXRtLkuAx85ziEH19foKs2xjitp5WlVUUfvG3fdA5ryfxbr51O7Z0YiEfLGn91f8AHvQlclmDq2oSXVwx3FizHAz1Jruvh94a2f8AEwuIyyoQR2y3+H/1q4zw1pMmtaqigZycLn+de6WtvDZWccEZO1ABjPX6/wA6psksifaM7QpboFFTqy8ux6darsSr/OQEz1B6/WkcKcqV+UHj0pDJ87peCQD3HpTi20L1YnjiolOR04HFG/YmADk/KMdvegRZ7HPTHrzTVl4BHpkk1EuQcNgrtHOetNclxsA+XsBTAsNIBhhgse2aXPzDbglu9QeYxiACLuxwDSOnmxjJYHP8JoEWN3BPRuwFBk2ruJ6DtzUO4RqEjye5yf0p2emBj1ouMmVi65ycmmM6jbnJz0OOKYHcHbnHPFRlt8gYOdqj7oPDUASKwOMnBz2oaQYBwSCefaoQ5x90HP3uelIzLgqSARg4z2pAPLqUyF+Vj19PeoSxzjtnnIo83OOCS+doA9Kixk7w3B+Uj0oAcHQqX2NkdwKa2Q+SAe4GaSORJVJiYc8ZB9KadysVI59c0AJcyRiNS43ZPIQE0MwRl3sWU9B6Ujbf3TbecZB9PeoSNrKVYYz3yfzoAHkw+MnA4+Wms5acbUZQozuPQ57U9mBkBC5yefSmSSMsoX5emSS3SgBOWYMpy46EinuFbKMPmJDbvT6U1GUMxLqzZzgcAUvmc/PnjrgZNACDg9RkcDPSm4ZJVIy3Oc07fvOQp9TmhMCVewGOSaAOWMjKykxnJHJz0pMtIOAM59Ov41XZneRVONoGTU6fOck5OemeKRZInmfa9xMaRdMAZLVd3OTgHCAcDHeqkUikseCQegHSrCfI/wAxPJzigCwNqKyqRlh61EcA+WSzv7fdqGCRpZyChLDIyR8uParCEEfMNrk/dpALEMEkcY9+lP3EPtXgk9fX3qLzYixXacr6CnS/Nt2ZBIH3RyaAHGckMmNzKecDpSmTdy2QAOadGGTcoOG6N3Jp2EMLZygPUHv9KQESE+bkITxgAjtQwRYmIQbQOlP3iNC3t3ppYsFZSgB6gjmgCFgzI2xyAozhe1SJMXjDEYzwOOtP8xE3pHwTzxSIo8vIIIoARgu3eB83QjNDO8qg4+VfQ07Cj5zkYHOKiiuPNjZFRkQHlmHWgCX5QAS+CegpHEfBPcZpcMdpEeRjjFQrKCjsyEHdhsdqAJMogOOQf4aaSqvmQgZ4HvTMKZlKsAcc554p3llupGwd6AHb1YFcHbUgGeMcY60xSvldM98Gg5hUiPc+/vj7tADN7yTMqw7EUfeqYRBoBkbt3DU0NHEN4y23qM8mpFc7DIPlX0Y0AcjrGnDT7v8Ad5MEnMZ9Pas0jJrtrqzS9tHSQbg5yGzyD2IrlVtGhldZMFkOOD1960TEFvFswxPzenpXZeE2RNTVpGwir8x9BmuXjTJ6Vv6C+26dSOqfyNMD0S4Y2+NwDRnjnlSPaqEun2tz81u/2eftzlTVjS7kTWrWzEFh91W53D0qJ4ow2+AFT3jJyD9P8KAKCzywz/Z7yILKO5GQ30rdsfs1+DG/3wO9Yl0BcSYlZmCcLz0psTyWsiywSElTnBFAHSroECljllz6NTWtpdMbKyzvC3+3nFW7HUEvY0YHAPBB6q3oatuEdCh5HpQIy7ZFcNcWrARycSxE/dYdxST7NodjjA5NQi0NvdyjnymP4GoZJZLRvIWPMLLwSM5P+FJjRLJMnlHYw5FZ0h8yPZnpUUkU5bcMKoGAoqEyFcqeKQyJ0Ct1ppxih8ZyDTO9IoQUdqeMZwaCuKBDCKaRTzjtzSYB6UDIioHWo2HtU5Apj4ApiIDxVi2naNueVPUVXahASeOvpVIRvI4ccEVHKm9+MVWt5hgI6sp7H1q6m0jluKYiAKVPJ60vAGOv1qeVQRhcVAV20AUG3I7AHAz0qJyTzViRcMcetRMpNIZFjIowBUwXA5FBRSeaAIgCRyOKceOO1SYwpx26VEcYyTzQA3BLHBpSgXvknqaaWAwacTuOKYhqqd2Kn2gACowQvWpMjGaBCM2FIHeo1A7nFDnnNLtDLg9fWgA2oO5NS26LKhYNz3FQS8Jj8KdESmCp6VLKQ+YbAQahX2qa4YsF4qOMEnAxSAcW+WoXlEADZG8/dH9afIfLQsx4H61nDdNMXY80IDL8W64baxWwtzsjcB5OME+g9x615g2++u1hTkseTXf+PLF20aG+Rc+Q+x/91un6/wA6oeA/Dv2q9E9yuEHzNkdfQU9iWdn4P0SLStLjuJBtkk7Y5Arp1Pzcgknj5aYo+XhQMdh0p+UBULw3Vjnge31qLhYj83zZHjAc4xk44FSZfACkKPpmmclmwWAPXHWlcGSMpGcMVHzg0wJhJ8uSMdcYFNz33MQCc4qGHfChV5AzdDn+I9qmYl0G375+YjsBTAfhQoU5HTABpqgx/Jvzu6H1+lM3MkyxBSwPVsZH1pJGYMdoJCjBYfyoEWCcAKpHTPPJNKrfuwvKZwef5VA0hWRWI+d/5ClZS024naM9CM596AHEg8xt1PU80vmA5VSck9ailYhMI+MN0HIpd4VgMED1PQ0AOZyuCvOOinvSc94/bikLqqsR8xY4B9BURcvtcISd2ODgYoAcXKOqKMdgBTxuL/MFL4xyOtRZB+USYwc5HXNKZHdXV9uepA7UAObiIksxxzgGqzSjcgcFSOQADjn1onV3khVJigxyB0apGbYACfmxhuP88UARFVLSLEoRlwWAFPJ3OFXLBVOWHr6fWmuyn2PRiO9MRQVIAYnOcdxQA5MkfMdzfd3dDj3FNUKSYmbDMvT2pnLSMyqRt/izkHilKhHEh64oATl0w67Nhxjtj1pjquDuAyeuBUiuH3ODuHTAXoPTNMkZiN54UDaOBlqAIQHKBEyqqo3MF6mp9y55AzmmbRJtcOwwOQOtHygEjAPf/GgBw3FinI4IVT/F6URkGNAyAMvGAScmoGSUzK5mwUPIA4IqeA5Ck8MG+YdcUAcfGvlxoEHGcDJ5qTy2BwDj1pXjVD8u5l47cmgBonVOCCOOcmpNCTa6hVjAcqfm5xgVZV9yhQevUtVVN+4ghEY9TUyqxXOCTnlqALZYpAORhT0pm8jkKVUfxN70zcmeX2lRngZzTeHcN8/Awcnj8qBE4yWL7uvt1qRCN+3kYHX0qJIhsVUBOOpZqXK7WiJIJHJXtSAmRmF0N+NiLx7mhsTTBw2VPADHgVGRlVwcsBxjjNCqNgVlBZT+C0AOaZXdom+8nXilaQKuHK7QMKAOSaarmRsFcsvUZ5Ip08QkDEAgHrk8g0AIpLQFhheMMc8imMjeWjI7qoHJFJaxLHEyqzOc87znNOIKqFVgMnJBBz9BQA5cg/vJVOem3vTizAMHiOMdRTCDLyzHjoAKSMSRn5Q5OeSxoAQSScKrcH1OOKMMF3AgENghhSO8ZfZIeo5B7/ShlTG3kD0BoASV3jZSUGCcZApQoLYHX0PpQh+YtzzT2ZkTco/AigaEcYUtlm54CmlV8g7WxuHQU0HcgLsqAHOM0gbAZ1IJHKj1oEyRSPlxwcYxjnNPST5FEjbT796r/vXUyGMxlveozOViZsFgvb6UALqV55cQiX7zdP8AZHrWOI8jIOSOtNknkuJGlkyWJ/SpISu4YP1yKtaAKi7atWdw1teRyA4BOGz6GmGE7uoxSGOncDsI5+AOQw6Edq1Ybj7Tbu7EebHyw7kf3v8AGsa1l8+yhkLZJXnHr0p6O0cgdCdynNMRYDlyxJzk03eVPtVq4tGiRLiP5reUZUj+HPY1WYZoGWLW8a2LFGADdR2NdLp2qJer5T8TDp71x+OooRnjOVYgg5BB6UCsdzdWszL8o471QuImW2O4H5eQKbp+uSSKsV0OegkB61NdzZUqCcH8qGJGQZRkiqkyg96dM3XB5qAsT1qCyEikp5HNIcAYxSAZmk5NOxmkFUgHlcCo89u9S5yKhP36AAjFRtUjCm44oArsOaZyDxVhk9KjKH0poRLDcEMNwzitNGV03DGR6Vi4YHI4qxDcSJ0AP0pisaqkHr1FKxVgD6VShvU3ENlc+tWfNRslSp+hpgKYUY5JxmqzQncSvIFTmTac5496QMrZKkDNAEBQgcrTChJ4U/gKutjHWk8zYAAaAMp45I25yAaYwq/PKpU+tVdvrSAg2fLSbiMCp8elMK/NTAVMMORSnc2ewFKM4oZyBxxmgCMDLDPSplx0AqMAdzTt3oKAGTc4X8aaOmBSu26THpTlFSxjn+4v0pq9Qc0MRnin28LzTLGoznr7UgIJoJZhv2t5YON2OM1GLcRgluABk5PA+td1HahLRIscAfdHQ1l6n4esdVspbO6ibypRhvLcofzFCYjgL7XNL1W2l0uyb7bJIPLxEPlznruPHB5rptH0+LTdPWCEZ/vNn7zf4VHa+BtP0EGXTo5DhCp3uG254zyKtzQCCDzACVQY2ouSB7UmwsPGRKqMcD+JiehNK6Fk8rdjvyOKjDebbRqxy2d2SMY/z6Upw5DfwkcAelICVW8uMbnAkK/MM8DFQtvUttxtOOnWk3KoQMDIwI520oR3EhBCb2yAO/vmgCUbnRCF3MDjeegP0oO6RwrPuJ4JUdaYXZYTg/dOSe35Uq7cxyxuBuG4BV4NMViZG2oAoBwfy/GoY0ILSuFUlu3Uj6UgAG0KgKtweaVwWcqvyyepHQHvQAp3BiWAJycHPUUpnTZvU5AxnnjH1pkrKAQWGF4YnjJPaodqGN8L8hxtGOOKYEl00mBHC+CRkGpNx8r7wLJgZ/DrTHO1ugc9AduPw+tMw2QGUqx4AHrQA+XjaCwXngepNKqiMHk8tnB5yahclBu3RjLDJP5Ubjcl2xtVTgHNAD4/miPH3jzg80nmIm/LAZwGOeTUeGC8nczcYAx+VOZYwnJy3AA28e2aAH/u1BUA7j0PofWoZJCzbic443UkJBuShYAHHIHeh2j3MqsNqH7pPWkIXaVQiTCt29BUbB/leKTLL0I6MKXzTcDYpBA4IXqP/rVE7ESoI92ADu2nimMbL8rbFVxITngHA96lJ/eOE2rubGB396NzEx4RSrN8wY9R7U2cIZd0YV3HOMYyKBCAlWDM/wC6XKk9jmkIYqY1c5JxytNVUEhYIQzLzuNOwpG7ftKnA9Af8aAFAIi24LkEYH0/nTypKurKDuHQjjpTAuSymXBHCnPzDvTFMjSOvnM4ZuQ3G32oAJQXZP3hAU5+XqakSRPtCIgGH+YkCmqSCsaruwvB9KliBMoWJIxk45OP/wBdAHLP8h+XOBjg9adhkDH73oOtRsC04BXKhQevWpH3bSRhg3UFtoWpLHQuPlyMleT3FNLux2ghV5OM8UyJAoJ3ctxhRxUtvCwcvkbCPunoPpSAfDMzqwSJtqvjPrUokd8Ig254/wAmkZcEEscA9vSnKACvzbccqVP9KAHL5inahXOPvE0nln7UI1jJAG4uxwAajIMc29W3BvvBuWq0GZYyPlbI5Df1oASPMT/61d4bk9qfuG1mGSem33qFWCyFnz937vbNPimlkc/MpXGMZ5NACyHACNGVbH380FiwzzuVcAjvQdrBgSr8ZIxnBoh+VmZfmKjgUALFtWVxtZU6jjqaBvdgpBORwB/jTxJMGOUAyOeKRmGwksyt6j1oACoVOTtB457Go23yKWT5to6DgUAyMnI3Z659akUN8xJCgjHBxQAwoxCsUXzB+PFOkk8sfuwpkHQHvTHYQFSEbDHAIycUjyWxmVFJbPII9aAG8eWd/wArA8lRwKVnZQznLH0xzTJ32oArMzHohPFCySMSRF+8z82G4WgY2SGC4dHKZkY85HFOwCVWHOAcAgYxTxu3cANj7wz0pIQzyuTkADj3oEEjEKYSchTyBVa9d4bGRQNoxjA96sSzbWXcCW/p71R1RR9gYrn7wPNCAy4z8vWpI2IbrVdDkVaRd3pWoF2GVWUBzgjoatKFbg1QSMjsTirUbbOQDSA6LT40js1VOQSW61M2/d8oH40mnj/QYvp/WrJUGmI0dOnItfLkUFRwVzlWB7fWo7ux8kCWE7rd/unuD6H3pNLUPei3c/JMCufQ9q0I2azne0u1zC/DZ6H0IoGYhQ4qMrg1pXtqbWYpnKkZVvUVSYUgFhk2sBmtOOXz4fvYdDyKxxwaswuG53FXXuO9IAnRt5PaoDkdeKuecHbawHsaglA7d6koiNIaFXnBNS+W2KAIaNpqby8dqOR2oAiHy8EfjTMYGasZBGD0qNgP7vSncViEmmkVLx6U3bTuBFyxx0prbgeSakZcd6UOu3a4yPWgRXP1oBKnIqUp7U0p6CmgJFaOX73ysKDCw5HI9RUBVs4xVm3VvLKhu/IpgCNKg/vD0PNSfJnPKk/lT1i9aHTb/DuHtTENKsT3p+1ivNRrMq8EnHv2p/mKV4OB70ARyADiovvHAqduOtMwoXNAEXQ4o5bNDlOoFQtLnqfyoAl4A60xhuH0qNH5xU44XigBqqMUvAJozioz0pDGqMfjT1zTVFPxxUgNIyc1vaNbDiQrhm/lWPbw+dKqgd662wQrFz0HAoQmaKKCvIFMkKD5WTP1FRvLgYzj61QmuEGd0q/TNAWE1FkFrJs4JwAM+9YRIUtEJTufoMmrd3JG4ADrufhRuxVGQNImxC6nPDqB296kY0RRrM2+RsjGxT2PrSyhvOVkDNng5PA/Cms2WKJLvdDgseN1OV/Kj+eVPMLEHA60ALE7b977ArdNv8qjSaCVpI03ZjOPu4BpWEe1S/ysxyoY8Z9qbE7Avnl+QM4x+FAE2Wa3H8ROee1KyrIyOGbcnzBcYHShQX2kjgYbk8A+1MXfvZycKQMZ9qBDkBJY9H5GSeB7Ubm8tWKFeOxzUYwp8st5jg7uQMLmj5jgKQf4iRwPegBLqV0GUCybcEqV7U6OZ0hJCtyflwaiSHdKZslZHGG54ApekbckiM5Uk8n/APVTCw1FCqplLEtnjJ496lRyWUk8ZwGHUmoZTLJGShYPjgkdvQUskzjbsVSSuAGGMev40CEcSYwmzI+Ygg8mpHk2RI0+1ARwM8VGZXY4jADoeQRwKkbZCjhzvycsCORQA95ViySSQO4GTVZiHxMfuhSTk4/OnmZUjEuchxlQn9aYGDKpZ/XouPpQAqMpICEmPqMcf5FRNJBHEzvGcN1bqMHp+FKkhUgJjgc5PJ+lKzDLL5YdgP4hwKAGsA7Y5zgEFTzSmcbFAQpyeAME/U0KTDnyWLFgAAOv4U3Y0kDfeDHgBsHv1oAVZAYZAHG0kYGQcY6gUCbeSMueckBf85FIIl8vuQTuY+uKgZ5FVWUdBzg4x70xFnGf9W4GTkqep/wFR7lafy2IDquSpU4PoRQjCXpKDnIUsefwofer9Su8BQRzg0AAURsqofnLDPfA9frTnKAqzFgqn6fnTGba+cAkjBwcZ+lEk8aAxEjzmAbDCgBfMQMVU/N0BJIBqWHeFUM2whvwJ/wph8qTZ85+XkDPGTSRqfteCz5yOAv3u2M0AYU6CQBVXsAOcdqrqheMRsFX0B56VbZMAEMR8o6/Sq8SzBW3BeD8uDnj+tQakqK5A3gBQcAAfmakJKsvHyk/Mc8U0kFlBI2t69qdvGBtCl84C54xQIl2quWbnIxz3qNJAs6qAeRySOCKeDkZfdnpwOKhl3bgc8ep6Z9KBWLDHkFVzyMH1pWT94Sc/N154pcgxBcbSo4YL0+lPjkRjgH5wvc4J/CgBhZm3x5L8ZwelNkwhiRLf73DYbgD1pyzr5jxRht+cbiOKUyHzflUeWowSw7+tAEkUbb3x8p6DBBJqJY2h+dmYEd24wPpSysEkj3FFJ4OM80+RkZMOgcFeTuoAH3uDJvBx0wKTzecKvygcjFRxCAQNHFI5QdT3FSA8gq77T1VlxQAgdkTKYZOoB65pTklN2DvHIHaoRLN9oYiFBCTy2aluHVIMlctnIOOKAGySKhCSOVDfd560wqkkq/LjHAPtTs7oeoweemcU2Nyo2GQFj3J5xQBIAsYYjaAvHAzUCPMnCugyOcLUrM4yu0nnkiog7R5AAKk9jzQOw5wMKmCwPUjjNEJBlxh9p/izx9KSSNZU+Y7nI7HFNkkMK7I3KnGPXA96Yh7tiRhlWbaSqkVVutv2SQySAscYHbPtVn5nVXQAnpkniq9ywaGXDK7KuCo7GgDFePa2V6GpYmIIOeaYwIPIp0f3uelaAaUMhHVSQOtaFmS10iLGjo52srDqKzojwFU9eMGtrSIw1yhb+BSfx6UrAbIiSJAkS7VXgAGnK+Tg09hxiojiqETRStDKsiNhlOQavz33n7UumABGY5cfd9j7VlA1JJk24yeBSYI2k/023FlcLsmQZif1H9aypI3icq4wRTYr6WKxj3HeqSfKCcFPoa1jLbaxbkwnbcIMlGGD/8AXFIZiMKaDtapnUqcEYxUZFK4wYkmpFjJGSaaq55qTnoakYzbzigMVOGpTkGnMoZcg80AKHVh1p67WGCOag8rnmnbdpyOKAHshB9qbjsKa0z9BgmlMqAAsCCOpFIBGQ+lRtGev6VOs0TjhxSkA0wKRGetNK1aeMN7GoWjIoERbjtwe3Sm7jUhQVGRjoKq4DfMIPB/OnrckEHauR6CoyAaTbTuBdW+jYAMCpqTzUPRhWYRQA3rRcRffY3+IqqwAYgEkZ70xpn8vZnINRgt707hYnMpxtzmm72Jxn8KiwfWhThhmlcB7Bu+aiK8c1Z6iomHagAtlByTVmq8DFGKY61KzNzkUwEY9qicYH1qT8KkiiVxlhzSuBAgJHAOal2nPJqwyALx2piLl+TgVIGjpluNwOOT0rbeQRptXjFYdnqUUcxgBCyMMIX+79PrVmbzOQ2VcdRVCHXDSvzuJX61nSIc9Km3SZxk5qGaQoN0jhQO5pARYVF3YG5T8p44ppDmfeAAoJ34PXI70yPbuzu3ZJPPJB749qZ9oR2fyWA2NhuOc1Ixzso2qzsiscBsdOKcwDqkYPO3glQMimvNHFFuZRhiACeOv/16HaQxxqgIcfNknO0UAMLNJCJnjdWiYDay5LfSnAPywOFIyqvx17UqpIRG8xRxzuAznHb9aQK4kLuw8oY4IzmgBySy72LsN+R90dB6UKykhgDKijqep+lIiB5WZQyqTkkDk0khBYI0nLLgBTyfw7UANURI6lyd7fcYnk1IqpvKspG37xxjJpQHBYEDAPyHr/8AqpjNKJP+mSLljjJY5oAI2w4xuJJxx0piQyeeS6ISB8wU8D6U98GfYx3ADp/Pio/NZrdoonZGD4yV5UehoESsSiyZ2CNVLADg1E0f3sKHRhkbRnp2zT2WOWNSMHPJBJxiooykQliX5XGM+g/D3phYeyo4LpIq8jdnnaKilOWV2lzEDtZQO/Y06Mnaq+XIhxtOBkUyNY445PPVvlI+Yjn9KBDz5Yn3qGYIpxzjevt60JJsiVzuBcZDEdPbFIswkkJV1wEyiL6UiSbI2jkckKOBgdCe9AEjb2uFbP3u4XIAqFpd0blRwehznNOVy8pjwwzjGTwB7U35cEZWJV4IzwaAIiCJDIXxJwoB6D1+tK8jksQzDB2/71AdTCzychTwCOfrR50BUMuWAxgHuPXNAAQv2L5nyS20EDBGfWm7irKrDOc55HYUsqhF8pixUnkg05VDwNtJ6gYxnGKBDbdIYYQAhAJLBT3Pv9KQTO8m0AgODjI4HfOaerqilCxKk5IPaiSRvKZYUMuRgqMDApgDLONqs424zgDpTV2FNkwxv5Hy5P8A9YUuyONMDLsccg9QO1PbE8TFSQwJALDke1AEc0qxuiMB5jY24A5zUqKsbkxvt3MNwzyD7VWMhWT5QfMVdobaMfWptm5wgBIJBL7uAe3NAGJI8zs8uTjABGOBx2pquTFnOBuAAIwadh2RVLcnAUk8E0Ii5wW3hAcsOOag1FVGBxHtUBSMAZz9TSSoFXqqYGc9jSozlGGVBY/KCMYpG8wqE2q3b5+hpAPSVBbsGk3KR90etSKC6ESBWUj5VHamyId6SAAqowUxgE0iP5cjb9qgjGBQIlMsLjCEsegwO4p6MrYxkdzkAYpqM27IXC9scEGkS4jlj3KpOCQN56+9MRZcOrb3bAU7toH3qreeWmZ3ZFiPQ85pmZFjZduVPHJ5/ChY1ijAYtkHO5+aAJo2csAVG7r8o5pWDZwUGCcPv4x9KFuF2I6kBOzMeTSEmYljlOeMigBow0jwoAp6FulGWXGPmQHBJOc/jSZYsWdgGP3iaPnWJ2jzjOcHvQAqykhw58tSeEJzxS7JNqgDOOhPv2pixQ+cHdDvI6mpGf5Plcgn1oAgCYfMjEn0B4qTarhnxnA9KjgVLaXaxZ/MGQX6GnTjdtDMVXutMAjRhggfOAcAHjFQ3EqwRqojZXJzkcgfjSoHQuwLk5xkHqPpSSeaY/kcEBuQxoARl+ZMSqqMMHIzz9e1OSeAOYyybhwRnrTGkAZclSwH3R/FSCNWKyIijJ5OADQBJuOB2TJAZDnP1qPylbzEG2McsR/epV8yNxkRKmcLgmnsiqoCBTzlhnrQBnf6w9QAR09aa0TbemKkfbEWR+MHK/SrCoGQCrQFeFypCt+Br0Xwbolrqmi3E8rlJ2l2Ruv8OB3HfOa89aP8MV0fhXxPLocrW8sfm2kjbmVfvKemR/hTEdBf2Nxpsvk3KgZ+46/dce1UHdR3r0FTY69pmQ6z28nRl6qf6EVxWq6Q+m3HlyDcrco46MP8aYkZpnXvUsU6sCjcg+hqNoUPUVH9lA5UkHtQM041s5IhE0rI3qw4qN7S5s5FngbcF5Dp1FU1jZvvSMD6das280kClQ5KnsakZdjuBqGSVCzAZYD+L3FRPFhvxqqkkkcgnQ8hs8GtVitwpliA56r6VLGir04xS8EU5kPXFR7TnmkMQ9MUKcUuKOKAG7qTJPANPIFIQR8yLx6mgBqpt+poMTd8UYYtycClEDdQ/wCtAFd4iD0pF8wHg1ZZD0Jz700hR/Fz6UAMMrr1UH6ULMrcEEU8YoIRqAIyqNyCQaayMOpBFS7VoIGMHmgCDYvrTSg7HNSGPnjpTdoxwc0wIynoKYVbuKmO1e9RvIf4TQIjwCaXik3nuv406mAw00D5qeaTpQBKKaSBS4yOKYRzQIEY+euB14q0/Jqqpw6n3q1jPNMBmBUidaYWC8H9KVCOMnBND2AezYFMkDG3JUH3IFSbMjntUTXQjO0DIHb1pJAyhI3IPbNdRpt/DeW0cF3IFkUbUkPp6H2rm5pVzlI9o9zmiFmbkHmmB1U9pJE+G2+oweo9azL0FiYyAU2/NjqD2qXTNXTAs79z5R+5KeTGf/iaivQy3rwFyCw3oy8qy+x9KT2EQKxg2sykIRg9iaRVjjIjManJ3DIwSagnG9ViDBn3HcwGcDHpSCGZCz+ZEQBgb+oHrUjHuZFzGxxufO4pnCinzSRqVcqX+bAwOmabFNguMkKq42A8/gO9MjNwp/1alGyw54+uKBDtm6eSQt8x4GBkD6UTylsJGFWVehJ/OopknKrEI2Ic7mO7bz61LKIx5as5U5zkDJxmgYj7khIZRuByy5JwPQe9LvRnjkSPcyjlwvIPv7005LIiBkYv9/bk4z1Ip7RsjGMzFSTuJjXgnPIoAasiyS+YZGZSAvAIH1oVmHzmU7Eypzzu+lNZ9g8uP5T1XKkj3FRTedLAzqqRuRkFuQPxoAsBmMZkWPdtO3OM1F5b+UzmQ7g3GSPmz0z9KekS/ZyJJVLkfMU4VvU1Vk2XEJiUedHxhlfoO+KBD2JkhaMuVTAyfTmnyKigncFiG0BR1yenPemtL5exdrSfLjceSBT3iSQBCSZGGUwefbjtQA9ZCbhsuFRMfNnJFJI6GUvkZY4KdqrBRO+5kAYcFm/lj1qQbkk2xoXBOS5OKLhYC374LyoXkjGM/wCFSJ5cm4kKsucHIySOtQsLieRv3ZKqwXG4D+VRrboGTa3mOzblAB4P1piHvJJHKHWJQqkjceP0p7eSCMxbJZCCxA6elVkcySFGJJV9yqVyDilDCW83zIQQPlBB4J7GgB4WKR9r7hklSDQiwCZGiYKwONrdscZqCN2mmDIoGWwFJyDj3/pQ3lQSKS+UZsnd/LPagRKsbqzKWzJkszZz+VMjIZvJNwzbTuK7cbPrUYjy8a+SNrk/KD+PX+tTFGjRlGSRwWHB6cfUUAI+wuS4KhugPYfWnoTvYbBwNwye3pTDH+7QzRMWz3bOPSkk2u5kJB2jH3uc/SmAyEyQuqSYEnbb2FO2qZdhLNGmTgMQVI/XmlAiVnZucDcqkciohLIUeQxBWB5LDPSgCW2kVtrRnCt1U9VqTcPOJU4UtjB6MabvR1ySkchUNuAzmo7RmiYxyBApbIx9aAMv5JWyuF4AY9wamSPZlj97HJJqH5IpIozhZWHIU5z9acxXfgbix4JIqDUbKkpn3fJ5ZAIXvUoTecbmDKMs4HX2HtTVIKFpiyKOBnkk03KPGxXedvB3ZwfpQAshKPlGPHUE0792ZUT5QrDLEDv9ablN0aYUtjlRzSMTkKrhQTwV5/L0oESbI4oto3rk4X5uSKGkTarGMx5+UbhzSR7/AJw0y/McA5zge9NSeFzuDbyOCATQIV5Sh3IMDGDnvjrUokGdzHYSOQDnNQSyo8gCMNwYbh3A+lSPKsBIJDFuAg52/WgRLuh8xUX5sAkKR096d5gOWOHx1AOMVDtfIfICD7xx1FLBbo2+Rt4UnIyetAx0lxFLFk7MA4G44OafA/mRsFYYGRjFUmCb1lZFK54z6fSnHekgKHYP4iO//wBamBOhLNlZN56McYAHtTMI4VFy4HO88E0/eTGABtz1I6UxyQwAJBPK54+tADnm2suGB7YHQU2YYYSkMoxwvrTNqqQ7yYG7aMinMP3mJZlkO3p2I9KAI1aRVYgK7N93HNLtCzjLfIR93pz9KbvAYDcU544pzyoI23jgnlu4oAkbai5RFOCce1QujPmQphickGmOSo3mUKoGVAGfxqVJmMeWwR2J7/lQBATIisWYn1CnOB7UsJfzsZzHgAA0bZEHmKq7T23cAfjSlnlgPlhmGckpxQBDeARwMuwFmPB67ags7kowQgkdsDpWisSz229uTnCetPhsJsZSBue5GKpAKUDjpz6UwQqvfB9aux2E/G8gfTmn/YsnoT9aq6Al0fVL7SbnzrSbAP30blXHuP616BZ65pviK0FpdD7PcOfljc/xeqt/SvPBbeV2xUTYORjOPei4rHUalp82nXJhlHurY4YVSyc+1RW3iWX7F/Z99G1zAP8AVSE/vIj7HuPY1KwwxGc470DHrtzyDj2qYeSBwPzqqpweafUgPdVIyBjnNPt5HibKnFNVqRzxkcUmM0yVlTehHuBUJWs9ZjGTgnn0q+DvQMuce9IYw8GjFKRmjFACZ4pysDxSEVGwx0NMQ90PrUY3KepxTxJhcHqKaXb0zSGPZXxjII9aruhBwMmrCSfJyuDTWGBkHPrQBV2sDnmghj04p7Oe1RnkZzQIaQ470oLClDHpSM1MAL845+tIML0qMvQW4oGSZDDFMKUzLelSI/GG/CgQwrTcVPhW6GmMnuMUAREd6RRuNO74pyimA/HGAaaRT0BNIwoEQt0q194DB6iq5FSQNxjuOKYDmTpnrS4GMnpQ5yc0uMxgUATEoLdmVhnGAKobMkVOw6cU7aMA4wTTSEUCmGKnkHpSRny5OTgd6tyxBiCOoquwOKAuWHsWcb0cHPStPSrceTNaztvZ1Jg3HhH/APr9KybS88jKSZMfUY6inf2ok843RgJ255H41NgLTC4t+Jowk2CBgDcRVY28pXYjFSf4jjJ/E10dlJFcwJFMnnRKflLH5k+h6ior3wvLtLWsrTxsd3lk7WB/rSsBj/Z0JGGd5APmLHaCRSNIoUgo5XftwF7n+lNffDuh2srLxh1wR60qKY4WbzRt9Cc8UhkE4czNFJKJBjcE7jHPH508+cfM80KI9o2EnkHr09KYixnDSKyjrkHAOalZGJRip+UYPOc0AMi3wwfLIevzs3XJ9P8ACnsxZNysFZjuUMpJ/wDrUIqmbfIVAwCEbJH1x2NK+37QwztK8D3oAjB8phKNqvjGGyR7/jUc0wXLMQzAHIc8Yp4jUyyOzDMZIQg57CkELkIVVS7cMztnI/z2oAI/O8vzJnjcMuCAMDOeP0poMSkbWAVycMF79ulEmBlS6F06Ak5z7+1NT5QsbShmbOGX+EdentQArHNyYx5g53ZGOTUgiDeVtddxOXIqIyOt3sRN+Uwzqvb60EFEWMSts7s3WgQFIi2SjA5IyDyf/rURKVKx9Sw+90yvv71G5byFeHadjcbx26H6U0S+Yon3lyr7FA56fSgLj1Deb+7+Ri23pxwOtI8qhX+YExk7ghOCfpTpS0ipsmCSKu4rtJ4FG9PNVyNuQD1wc0xFeB2jhZEUbWHAyeT/AIU623PH+8yWJBZA+cY7j0FOYnypC0mwKeSoORSKdpyZASw28AAkY70AINkd6QCBGSXLY7/WnLsnkkhQCVCPnBGQoP8AWmxhUlVSR5ez5JGYYPtinKzlCysFXoD0JoAi8gPcRmFyrKhyoOOBSwqyw7osyKTzubrUMJe5CgJmUH94W+7x3qeUOskZmBRW6gd6AFSJU5Y5aY52n+H2FQyiNysi4jkJ+ZjnGc9Kc0bLKoMm3DD58dfT86blg23YEIJUHOd3tTEPZfOUqQwMZysgYAClRokwiAs54yx4JqKGdJnmjkR1VCQMjrQq7Y2SIK3BI3N/X0oAF3tcs0kYXb+7BIxuP9adCjwOhZt7OcNjt7g1FGXBAKssnI2jJz9M1II/3y+U7fN95c5I/DsaBld41L/LlduCA309qrlycMQXUHluflqaSRA/lwhWjwMluCKCpIC7yrscqRgbfeoLGGQyMfKgbgjJYZAp0kgdvLxliOgGBxSeZNvVHQtGRncP4iKrPcyMMRWxCg5Mh4oETNyybUAZRgkf55pgX7oVXKE4+U8L9c09kAZQELsw6FuBSfZ5mV/lIUjBweg+lAEm0I5ckbPT0p22OaNs4x6HjNM2pG4wXYkDBHIpsanMn97Pc/5xQA7zVZVVVCru+UlepoeFyvEq7s7iAnBpY2kVjFJhmK5DZPI9DR8zI7zP8hUqqKcHFAhIpJyyJycAlvQ0ok3kNhyfu9OBQo2xr5bqgZeATzUMsU5VIomZAOuT96mMcGYybNy7l6s3SpVHmy7nw21dpOcc/SmxuGgwwA2nB9DTmJQIilN+Pu9DQAxmKweWqvknJAoeNhhicN2VjmlMZkh2E7DnnLdB3qPaoVlIIC8Ag5yPagCKV5owm1A2SeG7VPmUozgYXAHGOaYdgIZnLL0OT92kj3biys21uq54oAcPMKuCgOO4NCnzozuTYnozdTU8GkXl8NtpBM+TgmMdPx6VrL4O1MonmS29uAO7F2P1A/xoAw0KMu4FSU6lRxily7xlvMjWMjgY711dt4X0uWNYXuHLockbSgP5da2I/B2jvDh43cnqVlIH4elAHm6FgVLKgbOP9mtPStMkvJDkGOBTlm55PoK7seENIG0i28zb081y36Vei0dVZdq+WidAq4FMLnOGyijtvLhRVA6YFVIoWLtGeuOK7SS1RPvxoF9SAKpSWdmrMUkjUntmkNM5oRndsdcEdjSmL2ramtrZ8ZmQso45wazZ1KsViO8Hp7UhmdKg/Ssx4j5m7pnrW6thJIcuQCfSiTSHI+Ug5PNUmIrWmlgKs8g+Y8qvpUxQqa1Bjyxn0xVeRVPSi4FLbk0m0qeOR6VYMe3pTdvFO4WGLnNK54pyKcmkdeaQDUUdcc1egOYsVTAwKmibGRSYyyUOMg/gaYdwPanRuWyD1p+AeopAQbjnrgUoi3DKkGpTCG5qu6lT3p3Ad5D56UhjZGxyfpTFmkT+I/jQbqQHkg/hQIebaRmyWHtilNs/c0LeZXJTP0NTK4kXKkg+h60hlVrY9sVGYSKuneP4QaiLt2Qg+9AFU257EU02467qstG7D0PvUeJV4Kj86LgV/KxRtxU7KfT8qbsLcD86YEJxjnrUTbj0BxVrySB83P0oGzOO/vQBT2uTwDmlLNuCtkn2qxJIFHFVcnO4A5PXNMRNxim98ikDZGDShe9ADg2D7UM6nsaSmnFMAJJPpTEcrJ6g8Uu7FM4LcetAizu2jJHFSK6lPUimjPFMePYxxnHb2qkImH97OTmnEkjGKr28rBtr9+hq0cbcmmIZsGM96gki7gVbBGMikbBHFAGVJGc5FQsgfnofWtV4weRxUJjGcbePagBun6pNZOEcgx+4rv8AR7yG/tMowJHoa4D7KjfdJFPtJrzRroXNm+f70Z5DD0pWA9GubG3vV2XUAlGMBujD6Guc1HwxdqHNpMs0R5VSgEi+3oRW5oniGz1qAkDyZ0H7yM9R/wDWqxcai0bMkEOQOsrHA/CiwtTlbTwnfXFj5khiaUdIJBjHp7ViXFrJazTxhDDOrDcsoPyjHb8a66fxlYWTshJllA+5GM/r0rMvfEMusW4e40SOW3B+V45v3if59DQ4dhpswZVmWCLzm3knJ59BTVG528wzBVyQzHIAPYe9XpNPE22eHUElByRGy7HUHsV/+vVBo5VQqGFunbZ2Hp/9es7WGPmWKFQVTBPzElMEn/HFQo0Lz7kSNbhcA+YT0PUf/XpDLIWla5KxgBlRsjp60RAOVXzAyNhoyG9P/r0AHmMZ42ERRmJV+RyMcZpUiMIZX8pQSNoGQT6Z+tNaNp5lVkjyrZSQcBh3/rQWj87fuyWI5IPIHX+VAD2fapddqhASwX9PyqKJChSUvhTlwrk5H+FDTiRgIVVVjOQMZLep4ofaTKxQhSgbKtyfX3zQA6MoGGFJV+SpPJPrz2pq2+zKPIEUgkqDzz60zbEyOqSPwMZb+E+g/ClCmQbn3LJu6Dr7UAyRGbAYlc4BBI6Z9MVVuYftWxVUls5BVfmHvmpA8shVY1iwQQqnjBHrTvOd9rhQrdH5PQd6BEVuyTSlo23MmVcHt74p8jRRudrqrgEMpXqPUe1Rkut15qRo7qMEg4LE1J56TFgNiyxnOW9D34pgRn5nXdHnd90E5z74pXYbmEqnjkM/ZfTFNmSF9onljMnqMg/T6UjPIHWQvsVBu3bcl+22gBVMhVcsig/Nnb95fU0saxxS7W/fKyY5XjPpUkgTyv3auQV2gYxnv+VRRttQoFYxgbgW/pQA2UhnEDBVzt2qpweKcm2ORXUOvY5GRn19jUCItwwRViLqPmB5bOeD/n0p2wzBd6EsucZfAGBwcd6YiRrhZLfOSUUk5/p7015obSKRg2CwxGdvf0OKd5WU2Oqny+oTIyf8moo8pgRKfKc4dGOQuf50DEjMonLSToGZQAqjov8AnvUxkjLqQAwAwzjg9fSo3EGwfu1Ij4Hyn5TSqYokgaRB5p6FOpHvQIqXEjpKiFG+6OR0FNmaJGE7MVkY7Ru7H2pZLeKOESOZQxAOVBYk/TvUkjKY8uruQBnjB/KoLInLtclt/XGMHrTprdpVDF1U5HBJwR/tU6JoTGXVd20/xrjB+tLIXkO4QJ5YHzAEcfUUwGMMOEZm2g5B7U4LcFN+/wAtGJzkcsDSeR5pWSMDpwCeDUbPcKwJLMTyw6CkAigHYi+YdhxgnH/66fcu8ZXaXOD1UZLfWn7o5E3oG3EntiooQxbO9Sh4HHT6+9MCZICcGQsNx5BbpTnGyXaHxnJXdjn14qAF4o2JlaYg4wOOPakg2yqWeJFfPLZzQBHI0rTKqqqxn+I9Tj0qRTgbsnk8ZPNEkxLM2V2qccjB/KlJxKEEJKlck9cUADzElAiq7K3Pp+NNAiLSFhhmOQM5wfrU0dpJeSRRW6SMztgRquSxrvfDngmKxVLnVG8+5B3LEPuJ9f7xH5UWFc4nTdH1XVx+6tPKhB4llbaCP5n8K3ovBEqAl9SteRjARuK6jWbeSBlliJMZ4OP4awXu5V+8cj1oGVh4QtkZVuNUiweyRf4mugsPDui2Kq0dsJ3XkPMd36dKyZ5FuIIsHDKOc9/emx6tPakbPmA4wxpgda8hEeEQBR0A4AqsVL8kVJp9zHf2qzR85GGXup9KScyMW+zkDbxz0NDAw7r7NBdbZLpInPOGJFJ/b1nDMqRzO5JxwvH61latFczuxmGTuPTsf8Kx1d4n2yAHHrQgOt1DUbmaRoYT5UYOGxwTVVbm6DBvNZsHuxqtDK19HkMftCLyc/6wD+o/UVAzXCH/AFrY7VYjYmNvcDcHlRvQ8iogOAu4n0NUkeZhjefwFWrdZDMoJJGATQFxJjyUH4mm20k0Z8pBuVugxnFa88CbQ8agDuKhQlTxSsFyIxOyBZ/lJ6lDV1FVYwFOVHfNR+aTwwyKTaxGVU4qRiuin7p571WZeasmIkehphQ456ikMrFTimhcipyp7ikAANAyEpzSMuasYpNmT0oAqFDSZIOcGr20elNK7TkDii4EAYFtyvjPUU9GC8US/Ng7cN0zTArZpAW1k45pJNjDqKiTJX6daeVG31oAjESyDqRTHtfQ5prTLatukYKpOACepq2rBkDcDIz1oApFJIzgD8hTBFLHJ5pDZH61deZFGC35Cq4kl2sFLuM9SKALMVxG65b5D78VLgMPlYH6GsxoJZOWBJoSK5iO5FP0zQBoFcVGzDpkGmLc8YkRtx7LzUyojgHH50gIcccCm7TUzJ1Cn8M1XmneLH7s/U0wFIx1OKq3ErbdqAY9TTZJ2btTV5OOeaYEYBY5apFWnYANLQBEyqOi596TcRwRUmTUZHrQITg9OaQg+lAyp4HFNkYkYpgxjNg4oQgtTNpJp6ja49KYi9HtPU9KewBXFJHhUpM+tUIrsMNj0qwCWQHPTtUUikmnRkg4JzTEPB4xS7selNJxSBlIzmgBSe5oApD0603dgUAOxzigk9c0wuB2pdwYcUARnz4Lhbqyfy7lOQR3qnf69rOqSeVNciNRwyxrsA+tXs7e/WmvBFI254lZvUimBiiN0Rsg8dWHOa0tFn8m6DRXYVm4Kno3sRU/2cRuHiAQ+1QXKQkfPGhb6UwOzFqZMO9thupwMg1zWoaY1lKWYb4WIKHODnP3cU7TfFNzpSeSUW4gA+WOYk7foeoFTT+PLe8Cx32hQzopyuJjlT6g44qWr7gZFxGlyB58a7UJ2NvPfpStHBtitmBO9egPUD0PapJ9S0S+f5VurFu3mkSIPxA3D9atx6bPcRmazMV4V7wSg8fTqPyrNxY7lLCxNEzTopOcrIc4H+zzxULNESs7NuPQbWxipbmFYZVa4VoZQSAjLy3r1qA+W8SzxR/NgAANweaQFhz+/Z49sbEY8zOB9aj2RlRvy5UEsOx/+ufSk8wlGQsu9T8qs2enP50qyrcJI0Q3FlG49AD6UAQr5Spl04DY24zyegNK7tb7Yo0AU/dKcgf4UwPBbDYqhDz8g5J+o96FkSaRYvM2x4AKDvg5yaBFgtOpLOqY4yx6kVDMH893chUVckMp/MU9h5ssbiYKinC+/wBakkePzEjLMZQNwQ8DHrTAZ5bfeDsy7cjjnPpmoSyRyTO6btwymRyq/h79KsLJGHyCrBhuxjAGP8/pVTzpliWHOdxYs568UAMkL7klAkY9fufhUm+dBtcIUOeUHH5GpgrvtUTHAHzHrkfWoBKI0LqAGJxtfHygcYoAJlMj/wCuA8tPk3dc/SkWOYoXO0AH7mcc98+lDRvKGZxhNuSAc7D9fTFOkVIEWQAu5XhCeCffPegBkVzbSkPGo2hucAAg46Z60SysTEX2qG+4R60kG2NN2Ewy7ypwMk+9MLh2bIPyAgn0HqKYEm1d7SAN5irjk5Bz14qBWUoiD7zA464p5RpFWN0YysudikZK929x7U4BTG0ccrDy2KMXXB/CgBrGV2Yoj7V5wTkE/T0pweQGG3ziQNuyOcfSo8MjSMqgR42qP4qEkeNUidkJUAkse3v7UxEZuHSAuZDlMYYLwacXZkTB+aQZbcOQaaoVlDY37QDwcjp/OnqT5JlkWRWPJVW4A9MmoLBZN4ICgEDkk9ad5wjVUjCsByZD8wP/ANeo5eH+YjySM+2T7VGjGVchSEVSUXoGApAOlO5xGuOeQwGMU5pESQrmTCgDA6fUmolll8shlVWX7uwbuP50kDLJiUx4b/a4pgSbTJLujyB15/pThLI6tHEgjCgKc4GfekGFMg85grDLsx7f0FK08UcWWOUP/PMZJHagCJykbBHye+5ep/CkbcxwsZQgcFumPpU9sJL6WKCNWHnNwzryo9TXX2vhexTH2iSW4cf3jtH5D/GmkBxUhikcHJMoGNoNa1n4dnuDvnP2SMrhV27mJ9TzXaw6daWy7YbeKMf7KgUSQnPAqlEm5a8PDSdMiWELtuduGuJAMv8Aj2HtXQbUk5Rx+Brj2hO3BXNLDPNA21XYLjjB6U7COplt/MQqwBBrm9T0E7WkgOO5WrC6peRQ+YJA4U/MrDtV+DVIb35MGOX0bofoaTQ0cNEWEpt5PlYfdB71HMpD+hFdLq+iLcDzY/lkByGFYEsUkgMci7bhPyakmULaXNxayiS3kMbd8dD9RWqutzFizwIc9dhxWXHuWIfKM9zT+e9VYRpPfWlxw6lGP94VQ1bSEmjFzb+nzYpvboCPepYbyS24j+7/AHT0pWC5hQGW1lBO5WByD6VuRKl5AZQBvH31H8/pVmQ2WoQM00XlOP4kqCHT57K/QkFojkblPBFAxEtPnyOKuiELJx6Va8gg8YxTfKkB+6frimIRZAAVboagYYYj0qw0PGSajdMDIIPakMhz605XI6UGjGKQIeJTn5uadgH5gagNNpDJ36dKjMffFKrjOG6UHdtJRwRSGBQ9qaVyPQ9jSxSbhg9RSkjdikBEJhu2sMN/Onh17kU2SFZRznPaoBGxBUkZHQ0AWwVI6g1CdqOc8UwWsnBJyPajyUUkOSQeOvNAD/MhU5DD86mUh8FTwfQVUCBTiOMEju1P2znn5U+lADJ4ALgymMu5GAWGQv0qLyZW6nAq/vKj5pQRjuKassTnK/yxSArxx+WccvntjpVgBU5xt3UrE4+XtVV5JpV2KO/PtQA+S6VDhfmaq2bm5PLbV74qZLTYdznJq0vpjFAFaK3WI8DLepqyMCkYhfr6ConlIP3cUASscjjGfpUO8PlWGacjA/WmyqOv50ARNbqfujBqIxMh4TNWA2RTHPY0wKryYyChxUfmkjgVO6HqrHHoelII0PQYNAEO/A5ppcHvUrWoJzz+dN+z4NMCNyVXgZJqArITkECrXlOTipRAoHPNAjPIlGB1+lOCuT0q/wCUnpSeQPU0xFYnn0qZPmwKa0fzYB59KI38puVPNUhFh1BHvUJ4p7XCkHAqs8xI4GKYDpH7VHnHem7/AG5qNtxPJ60CsTGXB70hlGO9Qcim+woAsCYZwelDzBOh/Kq5U454+tNwCPlINFx2JTdOWyAKPOlI5f8ASq5YqKhaRyep/OncLFx53A+8fxqs1xk8AH6VEFdjjOR9ad5DY+UUrhYimk3HOMVVOc5Aq4WEeQ8bHHcVXNyMkpEo9N3Jo5gsRHcalhkkikDRMyOOjKcGljvpEbmKM/8AAa3tNuGnUtPbQ+WBk/uxwPrRcB+l38koNtqMMt5byjBdjloT2K5/lSahavDMbaRFEWd6Opz8vr+NS3OsWszLDZ2cu7oo3DbmuqsNKs59Mg+020byrkljng96TVwvY4VVAGGC7fukZ5Ppn3p+0y+axj2KD86qcE+/1rpNW0i1tYJJYg4Y8kM/y5rn1bemFchc/dXINS1YW5SMqHzDhzICE4XBA/rUgEuM/LG3GUxncO44prfvXAPyx5we5/8ArHNHn4WQB/lOFBzznuPr/OgAl87EeYo8bifmxtXHpRkAq2/JIycA/h+lPMgAZnO47cruPf0qPbhFMykA/MFI6f4ikMfEJcsxJjTBbcOcg9sUKnmRiFXO3pg5/DFMYyEptZECn5lYcPkdvShpvJ8qFYT8+RjAOPrTEI0satJ8qJ5ThGOckk/SiONhLD5qq7FjswMBvU023idAExGY8nABJ5x79/SnMwLiIkFSQ0Yz8xoASVmaWZw7ttIyMcE9hTfP8yJ8YKkfPjnn05709nDMY5GVnLhgoGCuOc/rTHMcUJ3kLk8cE5Y+p70ASRzq6ERoCxG3y9v3aZJiFGWNWPOSi8getO3Th8SskYCEbtvOfaofkSKRypBjHzMF++R396AFlYQtHIgQsRkE9vx7VG7sA7NHlmO5vL6Ae5zVhUkdgd5IC7lBHTPtVfLKqGP5l6NICBtJHQj0pgK8ixFFO4AKSm5T6dPpVfEskjEFI94BJIByPp3qRmicM8qyScY2kY2ilHz8JkIxVVTnjHfI6UAK4SCLfmPZwEweDx9KkcgBWSSOZkOGxzgf571AjCOYp5IPlgbVxxjHXPrSooQMIyiDGSvcf596goHDzgbxFgcYdf8APNBP2XfLkkEcDGT9OtRW4Zp3ZlXapwxPU/8A16DCqzNId0jO2MH7ozQA2GZS28Qqjd1yT9c4oku1L72iPHCMD1+lSQN5czRRhywJXce49v8A69MI2TBZUyh+6BjIpgWYvMKsZUTD87cZ4/GnbY+vlYPqjYzSI425AODzyaUsKqwGvot9pWnSb54Z/MPWThto9AK6dNU0m+P+jXsW8/wP8h/WuCIUjpVaeDIJHK+lCQHpp8yMe3vSed/eGDXm9nqWoWTfuLqVV/uk7l/I1t2/iW6ZB5oidu+FxVCsdZkP3pDFxnGagsLi31SENaSDzgP3kJPzA+o9RU4doztcH+opiH28O8SJjhlqi8EsEnKEqOlacEoU7l5zVvKSDkD6GkBQt9TfaFkIcD160lzHBdIHAwwOQccinXWlh/ngO0+lZrLd25OQeOuKLIERXMBilJAyp5wKgTa/A6jtV5biKYBZMhh61FPbEMJYsEj070DIthPbFNMftVpdsi7l/EehpQgzzTEVoY8SY7MMGpY1ZH5J4qcRjtT2jzhsdf50AWYGLREdxTW80fcJAPpSKShUjtWlKXWISRMMY5GKQzFk8xfvI5/CnpICpB4z61eeZplAP3h29aryvBnDKwYf3RSYFcjmjFSlonOc7T9KXy1P3XFTcpFcim4qz5DU0xHNIZXINKisDxU+wComkIbFADPKKyCRfxFSmMkhhTPMOKekhK4NIBOmc1G8kcfJzk+1TEofvDNHylSAo+lADIZUlBC847GkaLnIjB/GmKuHYgYxUu4nvSAQeYF3FMe1IJTjJqVSR3qKSIl9ytkdxQAyQmVcVXAw23oan81VYrtOfehzDJwWbd6UAPHK5pAQp+Xqf1oVSqFQeM+ucU5dqc9TQA75icGhmwOOtIj+Z0B/GnFTzQBV5Byc0/bvHtUo9xmggfSkMgC7HyBxSPipG5OARTSp6GmBCQKQjIpGUr3oUOeR29aAGlTg4qJHGcdKss5BAAAFQSpl8rgE0xAZUHBYCkyN2Bk1EYAnPDMRwKciPj5jx2AoEWdgA4xikJUcZqPnbikCHvTAkzxwKhlB6sSR6A09s4wKFjLdqAIMr0CVIiM3UZ+tWY7ZWPJAq9FaRKOSTTQmYNzGYpcbeD0qLBI6VtahbOW3ouYwOCtZbRt2Q/lVCINmOtMwSeKsCMmrVtZFiGYcelAGeIh1ams2BhQBW3JpyNyMg1Sk05h0/Ck7jMmQE9TURjPatF7VlPNQmPaelK4WKnkuxzu4pwtx3OasDC8nNVpZHbp8q+3WncBzFEHJA+tQNeRoflyx9BULIc88570wxY/GgBWuryQnYke30NVpElx8y4J9KXa4kwoOR3FW4LZ2IMsigehcCgB+maeJmG/J9fatueFrrbZW4IUdlP8AOsNr8mTyYD5aKeWz1qwPFItv3NrAXnPDMvJY0xHU6bpVvp2HkIaX1PQV1FsYYQoeSNN3IBYDNeRPqmrXr/6qRecAscAGrUSfY4P3pPns3zSP8xJ9M9qLisdf4o1EyyC1tcFFOXcgYJ9B61yrBmLLEjh41O05xu9wOlGzz1V2lkBU/MSSR7cU9JFkdkBL4JBLfwn6VLdx20EYLhJJFAVRjYeOe9MaTfE67dqq/wAqt0Ye2O3vSPLG/JORu2YAwM9vzpjHOWO4MoCkleGx6YpAOFxiRR5ixEjG7OTn2zSNErS+Y7yO2OAOcfWh5vMMcTqm1OSMfjmmruV5JfMO0sdo28Z7/WgQ4bgqgo4UnPBzk5/Wkia4WUNI6y7iVBZMEeo9zQ0AlQSKxCJg7skZ+lOhV538yB8qBuVdoGPc+9AyRADFJFxtyxwTnrz0+tRK0jSqF2hSPnBGCBg5x9KleQi13MFaTPyhG4X/AOtUcZWJ0cMFDDjfyM+xpiFmRBMjj96wXYDnpkevekExEP2dhtmQ8Yxggf4UxyJJCIiNmcnJyT7CowYzmeVSki/KRIM9Pagdh5BWQu7yFwu0suOaYECOWRTl1xndnP1HalmlijKiRwrEfKwB5UmlMkDMGlZVii+4efm+vrQIiIkUxlSFl6ghsYJoltzJCwTaZiQflP54qRSgljBRZAuW5+XbjofeovMadllmXy8EhdhzjjqKYA7LP8gUFh1XHTtzSM7KysgUZbaTnBUevFOjUiZbcAyOQd2RgEke3pSR+YSBI8ay5yAgypA4A+tADGC28pbZICxyd7A84psNvHFM0jKQH5Jb+Ki5xBLiOLzG+XO9jg0rNIkbIsilyMKGJGT3xUFD5WdJEEaPuXlFHRjjvTULJskcGVt2Sey1E1xcoqqkYQdCSe/f6VKIvKjbe+5pFyFIyAKAGvcxxrEGbDOeFxnP5VHKgRdqyu7bu5598D0qQwsjiUMDIB8vyg4HtUZH70YQEAbSWU55oAaLnY6RZDORkoOSB71ainRm2H5G96gWNMknbkKeT/nmmxkPErhSc/J8wx+NVcDQBoZcis+4mFtMscb7eM5DZB/CnJfOCFdAxP8AdppgSyxhe9RxHkgGg3aOCCKajbScd6q4EwaaPbLE7Iw6Mpwa1LTxdqdrhLgpdxDjbOMn8G61RiwYvb0qOSEEZA5pXA7PT/FWiXbBbgzafIe7fvI/z6iumjtWkhWe1miuYW5V4XBBrxx7ZlG4rxU+m6pf6PL5llcNFnqoOVb6jpTuKx63vdDhlI9iKG2v83Q964+D4hXDCMXkcMiD76qmD+BrTh8WaLdsqCWS3dyABIvy5+vb8aA2NOewhnGQBnswrNltLi3zsc7a1dpQ8HGefY0u/IwwoC5hxT+XIfMTBPU1cRo5PukVYmtYZRyuM9xVF7GSE7o2yPUUCLIjx9KkVc/Ljr0qnHcSRNiQcVfjcOAVPXmmAzHNTqzIQcnpQUBO4d+vtTyOMd6QweAH94uQDTPLHYU+KRl+QjinsMAnr7CkxkPlI3VQaY1uuMjjFPMy56EU8SK4xmpGQD7vXmkOe9SsADximEjFSMiZfSoGRWPI6VYLYBqHcueaAIHQg4Vc06KNt2GBAPepgwwcDpRncPSgBBGB15pGXg7fvdjSfMDjrSjOe4oArxMx3bzz61IBzUbKY5Wz0PQ1MnSgBcc8U48DNIp+akY84pDGMFcYI59ac0AKBmwG74p0YG7JqYsuMUCKm1U4HWm9atMkTjkYbsRVWUFB8pB9c8UANadoh8oB55FWVlWaMMPyrOa5XHzLmnQMky4yVK+lAF4uvTGKjJzUEjAAYBI9zUYlcNkDigZMR827NOLAKM1BmaQ4+UU9I324d889hQAN5bfxCoWGD8ufyq2I4x2z9aT5FbgY+lAFURuRkqakEIxjmpvlxwTTQD64oEQmIDpUZQqM4J9hVrZ+NI0alfmzx70wKiSqfx9qeQewpTHHnK9u9Oyq9+KBDRGAMuQB703eJ32RgiIfeP8AeqJiJm+ZiF7AVajAVAFGBTQrjunAqObWRaDy0BLnv6UlzOIYWYDLdqxNrSMS2SSc1QiY6jdS36kTyLGTllz1FdXp1z5iZPf8a5mCBUJDAFj1PpVm01eKz1ERs4EX/LRiueewFMDq3jicfNGhJ9VFQPDGvRAPYCrBlbIKWzyZGQQQBT0WSU/PbBc/9NP/AK1IRRaCNx951+lVZdIuXXdBOjA9A3ymtGWfT7aQJLeQK3o0g61G2pWXT7faY9pl/wAaYHPXEF/aEmaJtv8AeGGH6VVNwGHMaH8K6ueJ8CWPkEcMvINZL/ZI5f8ASrRRk8yBcY+oqSjCeSH+KMfgahZ7f0YV0kljayqTAsL4HO3BrMuLQgfLEg/4CKBmasds/wB2TafQimtapk4ljJ9N2KJpfLDBoI8j/ZrEub1w27yI2TuASDQgNOePyFzLtWM9WDg1iXlxbvxAHJHfFSLe6fNgMJUk/usmf1FWhYmWHzFidU9WTbmncRjL50rKpLYJxjrW7pNtFGruI2MoOP3g6irFnZQ2/wC8lVmzxyOBnoR61a/1UH+sKyIPl3dc9f8A9VDYEKSSKFMqndnIWIhgAemPxp0pkEgVMBssGUjt357GlDoq5whYLk7iSTnnt70yNxEGZ2Mi7icbADyOfrUgCsJHjVTuB6oG+Ujscd6c6RORtjMYPUbeCex96hZBFMjRtL6qAAduf5VL5xEfVF2kghG4BJ4H1oAQZYszlJETA56HHp7U5gzTAySZAU4UY+b0pyxKiyFV+deNu3gY654xSf8ALB/LBJLAAg9vXpQBHIypE21V3DqpH8/SpY/Lgg8tMNCOcKeCT6e1HlLJkFSNvysxOeO9VkgWEQxxAqxbOdxBAoAWGPy2z5ZjVmJUkkgH6GpdyGSYlth3D5ycDPt60MrAHymjPJbLnOR0wPf3pjDbGiY3jcODjgjvntQKw1/3bl/M+XrI2ePbApfKjjt3mMfm7G3CMDGPce3tTyiSsBI7JjBLFsDioEG+3ZlUAKT/ABkn2Iz2pgSyvbhotzJHH1+U45xUZkbAkdN8bHCHOSvrTniVpY0YFlAGGDYwfp+HNROVM7hFU/31z/KgByrHL5iE8Lxu256HvSs6sCIsNFEo4VfXrxQEmgi5LBCeQV5K+/vSJLLvmiKeWnASQYAOfb+lAACDGzxiRpB0XjcvPYfSq7OzM3lMViAyyBcAnPWrEQYFzuG4KSGCfMfpVaa2eNo90ck6yj97Juxz24piLHmtJEE8zKSNuDgHg/WmbpflDRJjeAef1pbfykZZOB8u04bGB34pjukbKwcqwByGOcDsSKAEklYyKIoDgqvMhxz6gVCTItxHCsSt/ekJyPoKcAZHNxgxSIgXDc8YqOR0mm5VjGnQbagpllw0u0xghh95CBgmmTRTG5JZgSBwirjH4+tNuAvmQlgyoh3E9vxFIGjkTzYi7oxxubhcdzzQAo/dOszp82NoUcnJ780NtkCsEYgHZgN39T7Uhicsr4WVDwjZ+77U4zbZ28uNwsZ5Y9z9KAGzKq4Dl/NxwR8uB7D0pqxysd+8CL1cdfepZHxITAu5WGck9D6k+ntVeR3uBsIB2fex70ATSW8Rtovu+bncccVH5aB/NEh8xzg7R93/AOtRIPnX95iMLsIJ6j/CmgvEBuyyKTtAHX/61MBk0QWVlIZmxkEdc+9MKyx4G7fxnC9qcEih583kNuzydx9M1K8oi+ZgFYnnHQ07gPtbpc7WOPrV8OhHHzVkPsmdgGHHzEqMknsKlimeHGf3i9OOv5U7gaCyq0yQygKrHG7PSibSNpOX6e9QyNFOpMbBiOoPBFadiyXVt5TttlQYU+ooGYMtuEbAyBVWRGBJUkfjXQX1mShKrhhyRjrWLKNuM44poDV0TxdeaS0cF2TcWWcEH7yD1U/0r0a1ure+tkubWZZYXHyuv8j6H2rx5wHQ4A+tWvD/AIhn0C8O5TLZyEedEDjOO4PYiqJaPXeCKaOvBqtDd2l5Zx3dpMWhkGUcHP1BHYj0pkmoRWoBkmibP1BH1oEXHhjkXDIKrG0lh5hJZR/D3p8GpWs6kpIDjrg5x+VWklibG2VT+NAEEFwGHOAehBq8yCVAydR2qF4Efll59R1p8IeAsY5FYf3WFA0QMGzkCpUfdwTzUkzjIIA55NQ8MflGG7VLGJJBkZUVXKlDzV2OQYweCKVlV+oFSMpYyM96UIx6nFWTEqjIFMIpDIjGO9VpIQD161c5pjLmkBUQFXHpUrRd1PFDpg5FSDpQBCRikHNOc/Ng8UACgCG6TMe7PIqSNeKdKpeNl9RVQs4TK5YDjjtSAt+UCc5qNuWOKq+fdEYUBfc1YTIAB+ZqAEklWIY5z6Yqubok8CrbRtKuDG2ex2mqr2sqn/VP+VAEZlZupppNSC2mJ4ib8qd9llyAVxTGUSu4nI+lX4rceUFQgkDkdzStYyBdwAJ9KiSFw4YEhh3zQInWDBxsPPFI8TJ1WrcU2QFkwG9R0NPI9qQzL3inJIDyvOOtW5LeN+qge4qMW6K2QAPcCkBEwdz8owPWnrEMfMcmp9vGBTdtAhqhcdBUbJhsipcUxzjgck0wG9BUZQk5JP0qQK2cnpS8UAVHB3c0yQHbgVZkHtUR60xEaRgAY/OpCwWion5NUhEMzbz8wyPSo9ybW8uLDdASanZdwzUQUBOfWmIrzOYLZmLfKBWVbguzTOO+78qvagTLFtH3QelQImy1bjkjAoA09K8UXUEO24JdFztwOfYVBqni3ULuVoIFMUKj5hEfmbP+0elZhRYoGDdMc1VimALyJN+7UY6cZHr+NFwLEUztM++F/mXqp/TFWMriRDF8oyQ20HBx+lUDeQzXJnEkmxRkZAG09zTopUvpJTv8wcFcDaRj+dAjV069ubFnFvdOqg5KK/C/UVNNrN5fxMZbhXiKkBQoU598c1lFJVuC0QIVVIds8KfXBpwM9qI3EEc6OAHYDoc9fypDRTbT5raR5bG9kTc2BhjliPUj39a66z1iO4sFN7A63SnY4jXIY/3h7GsVyHbKkKoIXG7gGleRUMhyWWLkZJwDntQMtzy2N0d8SzbQSM7OtZVzaW7HOxgGGRjvT3cAh0OzcufMXvnuPpUqs8kcLAO+1cFhxk/5zSAit7eC3eJo4QjbcsSuWz05Oaet2sb+WzO7sefLXIQjv04p4kWFQQjbiQXy3H4U2fFz5mUdGPCfNwQD1NAEVxvk8+Myt28rPVT1JJ9Kcu77MqC6VpCOCDnf+PaiRjNtWQsik5ABx9B705Vi2iRv9aSd5C8g46UANCrDvUBAMZbgnn09MYpgkVI8+aVjXoWB4BqGExWzeXDMSS+XKjIWpmkkDDzSWKAg7FOOTkcUAEaDanzblOFDMxPAPc0slsnnebs5ZhhVXP4/Sngq0ErKQFXDYORj2qOBjDsR32zOPl3tncKALAx+9RgyjPQfxEY/OmuEaRZAW3JlnQnCkdMfWkMHlxb3UyPKpO7qQw+vamoFDAoFZiMOR2PuKAJBt+ViVy4LMCCMjuagXzzEJGZCAeSDyPTFW3KKjuXLMvAwvT2NV8s3yeaq5GXYp1A6fSgCMMyoH8w+UDuyW4B7j+tSwyQyLmJhtHO5hyx9PwqJ3gsUZI0MhByo3dCT2HfP9aeQqbVBEa5+7tIbn0oASUJJbNG0Syc9D39PpTZIBFbRb4TEUOcFslT/AIVHuDrOjg71AVsD261I+HZUBY7UK7jxtb+ooAYSftEjhQZHGQqg+mDx0zT3lEZUlAsp5ER7+5pNyQqzfJHkEFyc59vpmnBWS1RpI84VSSjfMc0CKwd5LjefnglG0sDhgR3qSOLy3aJmzjKhpT1HpmkaOEopKMyufnbPOPQ0hjEW5nMrhBvK9cD+ophYSTKqN+FYNtUbuuPb2pLlZbeBZI2Y85Yb+GHt+tPfabQXDMZckEYTB9P8mi2fzpfLkdDEpH3uoPvQBDFsuYJZN4U9MAc8+3rTEl8phuVZVkOCQOo71ZRXUSttDPnn39Mc9aihYTRx5QoC+dh4AP8AntQIWUP5vRpQOnX0qFpXT5ER1jGSR6mp5VLugJJRlxndwp/pUU8cq7drqqgcA5JapKIjOEtpGuN8hJ4K9TntUgZp1jzC5SNflXHb3pzHFuBC8Z3cEuc4P0pNrQor3DthcEDP+HagBkZi/wCPoTBIwcHd2+lOaZ3l2rGShwQwbqTTJJFSMM4LKx67OAO2KMqrkqpMoOTubJbHSgB0jG3UHZjHGF6/T60wyToUzCzqTkgt9360Ce5LMHj2OThSep/GnDzYS24O2egA/PnvQBEsw81xFtK5x8/3t3+FLMoJ6LhVy2W+9TpWyfMCsNpDbAMkZojUiIDqztnaRyKYBC6xhZWjAQLhfm5FQsVIxKw9UB6jNLNG0jfvmwEJwADwaVxGeXG7PCjb0/GgBqIsXy71AU5ODgk/1qTzCG+4DuXnB5x9aY0O6PD7HX0P+IpV2Rq2QduOwx07UAROqxmINxH0Qof51Ks00EqyJIVZWwMjOfxqNSkqiR9yITwD1pm9mY7izADqBTA1x4huIxmeBHHT5TgmqlyI75PtFqjLnkoccVSVQxRzGWkU/Lu6j8BS7TDMWV2Vic56fpTTArtJJGSGWondXHTBrSa53ofPiQ4H3hVeS3gdcplD1wadwLHh/wAQT6DcsuDLZy/62Enr/tD0YV3H2qxv41kinV0cZAPB+hHrXm8lq4GVKt9KktZZIvl3GNu3oaq4jtmtXhuRcWMpt5FHDr3+o9KcniqCC4+za1ZlD2uLbjPvt7/h+Vcymo3MeN/X+8DTri8+2Q+XcKJF7Z6j6GgD1bTLWDULVbmw1RZ4v7yc49iOoNaQ0t883GfoteG2U+oaTefadNupoZB/Eh6j0I7/AI12mkfFSeJxDrdkJF6Ge3G1h9VPB/DFAj0I2A2gF+ntUP2II+fM6eq0abr+ja0oNhqMErnnymba4/4Cea0ihXgjFILmUbVHOVmGad9mdR1z+FWLiDgsq/lUMbZOATUsq4xo2A6E/hTRA7dEP5VNJv6q5H401J5F68ilYLiLaN/EAPxprQRqcMD+VWRJu96XqMYzRYLlMwQt3ajyI8cA/nVkoAelNI9BSsFyhNaBuVzmq5t5h0GRWykfy5I5prqD1osO5iGF+5IpY7WR0OxGOT1ArXigDktwwzwDVxY3C4BC+g20KIuYwotMfOZAxPoo/rVyOzKfdhwfU9a2NmVBXvTRnFPlQuYy2iuAcoWz6U5HnziS3Y++K0T1pM0WC5mXM9pGjNIMEdgvNUFvLYgs8TKOxY4JrauYvNVQVDDPORVRrCFmy0Sk/Siw7mc15bj7iSn8RTf3MjFmMkQP+zmrtyljp8BnuXSCIdWY4/8A1muZbxtoYlYLa3bAH77AYPvjNKwXN5bOKRciUuD6Cpo7ZUwrCcqehwOK5tPiL4ZSURvqX2Ik/wDPuT+ZGa37bxT4e1U+Va67Yux/h80K34BsUcoXLhsYP4nZR7kUw2tp/wA9zmpYRYzwCeCdJYmOPMV9yk/UVaW3jxlUUj1HNFh3M0WVseFmYf8AAad/Zqn7sx/Fa0DF6cfSmmNgPlY5FKwXM5tMk7OhphsJ1/hB+hrUR+zDBqTFFhXMJ7eRAS0bflUDQj6GuiZcjA61UkXnlkz/AHWI5osO5iNAxHyjNRC2kzlh+Faz5U9IQP8AroB/WmMQ3A2k+zA0xXMiZSg5ByarGtp4ieqn8qjCIDyoJ96YGOcg8ggfSklX5RW7JbrKmD3rNksZQcLggdOaYjIli3L+NIY0ii3P0HQVpG0cdR+lV5rSSU4IKxjuRQBzt1KwjYg7dx6+nvVM4lfPmAIT0AGCam1qaATC1i52kb89/WqrOv2Xyootu1sqoHT3pAXY3AjkKhSMksoXngUIxjhilVVj6DJX9eKrNDEPKmBBYDIyevrxU29pQu5j5e3OF6NQBZaWXy0iaeKRnySpGNwA6GpTdO0W0FFBOG46n1FVIWjIJgTMsQx97ue1FuZADJcRjduzuA6fWgZcdni2iERlAOC/U9+KSNC0ayHYWjY+bGo6g9qSYtCFADybmHyqeR7io5zcCcSG4AiDDKH19zQIc0kbeYNjqUYD1PNSpGYy6JNwCD1GSeuQf6VXjlHmSBQxZiCQB3x/KpSSfLQZQR5YnPKH0xSGS/LuTeQVc5xj73+FOTyYJGKoxJHLAZJB6iq0rFHadGLyTDhN2OPWnmBXt2gJZZUXlkb5mx6+1ADSmJnVGKqx3YJOfy6gihZDLuZrcxFBgZJw3v8AlTSY3IllZwrAeYmeM54IIodG2FTvBDfNtJz9foKAJ5IURWdysZduGXkMP8ioZmRvuyysqnaM9A3uP60fZ4/sqmOXaeoyNxP51LIytJGwUnP/AC1Y46DoaACCRGk8vyhMQTv2gjbxjp3pjQo8rb13lcEDPyoPb0HtUhlmWUJhcbgdwPCkjvVFU8yY35kfchwwJwrZ4oAsxqySYuJHYZJ4PH4Uty6s0ipht4B2EcADqcnrzTJmeWbCtKgDZCKvzZ/wpbjzWdRJ0HYDPP8ASgCVcRRSO7AhVyD3x3Pv+NVV8uSaSSHO1xjCjK/U5p8dqpjZiHGQQcnOQaRYBFCfJYqByO/PqBQA7bIVVi+XAICY+Qnt7iiNvMiWWZg2G4KuR09Pakj25ZVw20nhB0PcH2qeaFGAQD5SeSoA2n0x/jQBHMrPK9yZOB2xgKvuaaN0e54wZJCAoy/BpyrI0ZBY71z8uPmY9qZslDZO7aFyw7D3FADJEFvkFWbcM7V55/8Ard6YoBHlgorABcZwcZ/nUsk0ZCrKmzI52cMR25+npUUlvbZVvKaVweAx6/X1FAErsFOzcfMbhWUf561GksgvCpiYQomVJH3vX6d+KF/f5ccuG5+XPA9O+aWQdQxkwT827tQA77OWkMkTfIDu5PJNRRrBIX2qN5B8w/j0qKTbPa+Ud6MrZABwOlSxBYljj3nr/EfvY+n4UxDYIrllWCdWZtu7cGHy1GI4oWKyO3mZ3BV5zjpipFZ95ZvkCgkoRwOaZJzJGGQFQcBhjjPUD2oEFxLP9oaGFFY5HXAXp3qOMXDS4V98oGN4HB+lEwVldFkTcVwMDOOOnvS6eEtLUtJK57lSvSpKJHSVSAYgB/Eyclj/AJ9KZBKZppdiNtAx8wGM02VxL5gVT5JGQS2Cw9vamxlzEsUKFQvIOeAPr60ATThcq/mEyMOVP9KijKQyZkkKO4wvHFOJOM7hu3YZepHpQVZZGJydvJP+FACC63nyusoO3zTxkD0ollbylWQbYwcq4bOfwFDXckuPMh2hsEArnJ9adOcQoWRF2thhjnFACwTFAUKfcxljnJ//AF1WlbzGbdJkk/6oPtI+tPlkeVz95cj5FLcKB3PvUMRc+ZKImVF745Pvz/OmAoiXdtTKsCWXBJP0pdmJGeSYlG6L1x7Us0x2ggKQ7cMByadNEvlRsu7cQdq5xk0ANjZWbzFiO1RgKT198d6ZvjkwAFBUcgnpUjgllVmKr0Y7gKj8qNflQ4jJ4PQtQAqja3MZwACBnr7/AEqHY+5nMrbMbQB608O0yKGmYBTgpjtUdxGdwVD8mfmbnn6UAP3sxyFAbOBg9QPeovlLLgsPmy3vTyx2sAvPdgM4FQmKSXcCxAA6DPFMBQXSR8MzqTkZHFH7zzG2hSpHPPU0yO5QO6rGPlGPY4pVbc6v0bPzZGKBDz/dB2453DjdUeHxl1b6kUk7CRzJhhtBwcfypPMDxKXDE4wq55zTuA+Kd0kMZBKj8avRYk/iC1liRnGfLZDnkAdD6Uib1k3B1IIyBnp+NFwNoQAg4bn1FJNafaIvncB1Hyt/SstL6WPndv7Bcdasx6xDkrKrIR+NUmBT8t1cEAgjoe4rf0zxT4i09QkGpTGNeiS/vAPzrP8At1m33W+brkcfmKP7QhQ4bDe60wO/0r4kXI2pq1gsik4Mtv8AKw99p4P4EV2lndadqoE2n3sbsRkqDhh9VPIrxq3uIJgAjDJ7d/yq6mFIYcMO/eiwHsYRgdssa/UDFI1vH15FeaWeu6jZ4EdzIV/uliRW9beMZOFuFz6kjNKwHWfZ0HQmgqFFZVv4js5x2B9mq0dUsGGXm2/UiiwicmmAOZMY4x1xVKTxDpEGFFx50h6JGNxNO/tS5mj3Q2TLnoGGT+NJoZe2zcnKbR6imbTK4BPHt3rIddRkI+0NKkTNjA4BrXtw4j2gfSkDHBwZcbNuBgc1bi+YVBFbneS/Q81OWiQhPMRW7KWGaYiQcAg+tIRu6Eg1FNcwW5/fSonsxqlLrllGp2TIx9zgUBZmZrHi+w0W7e1uIp5LhMHai4BB9zXL6h8Rb2biws47Yf35Pnb/AArnfiL4ok/t+FYY4eIBknk9TiuGn16/kBAmCD/ZUCgdjvbvxTr93kvqMyL6R4QfpTbPx5qOkyN5uqJcqRzFcNv/ACPUV5lJPNcFt80jseuWzUWTnaDhh14oA6/XfHFzq100kknnMPujlY0HoBXNT6ncXWQ8xC/3V4FVgnLEenJpCeAvHXrQAhXbgrke9GAwORnB7ilOcgdeeBSgc9frTEXtM1nUtEn83TLya2c/eEbfK3+8p4P4iuxj+Kmor5ZezVZcYZ4JSoY+u3nH0rgS3QKec+lIVOc5Ge1Kwz1iw+NMkZX7dpjyRg4dg43Aeo9a67T/AIq+DdQIVtTNq57XUTIPz5H6186XcnHlDqR8xHp6VSkfauKLCufXq6lpU8PnR6lZPFjdvW4QjHr1rh9e+LGhaa5tdLc6ndE4/dHESfVu/wBBXziihm3bR+VbdlCIogz8M/X2FHKFzt9R+IfiDUcqLjyEb+GP5cflzXPy315MTvndm/3sVUzkjHHNDog3PggDqSaAJQztiQOwYnPWpBcT7gwuJl/3Wxioj+8UFCB3zSjA4HXHJNAHTWPjbXLOFYBes8anjzFDEfie1dFYfEwqAL+wWXtvhO0n8DxXnqg7QcqOMc09SQ+9PnLdSewosB7Jp3jvQbvctzI1k6jIE3Kt9CKS48eeG4m2RTyTv/0ziIH5nFePW6gjbLgFjxx+lTpiIbN465IPJx6CgDv734iwqxFrpuR2eWXGT9AKxrnxhqV67R+YluuM7Il5I+vXNc31jJX5gehB4BqXy38zeY925RzjqRQBdnuITIrSOx3H5s9fz7VJJG00JXBVTgowOfwzVEFMBpVT5W4yfvfSr6qSm0EFW+bAPHFJjQ6ztHjKyeY4UZyuM81aE255BIx5I2lenviqzO8cZRlPUszVIiAOsiNsIwoY8rg9qQFtymQi8MAASgwCfrSrcmKRi0nyldoXHOfWkQbWAdA5HXacA456UhZY0DxqFbG3cRnPPOaBljzHKh5X4Xvkbh2qCFZUnlluSPsqjIBGRntSGePfEojBBQsWxnNLJcQ/Z/LZlVcruLr36jj0pATieGMmd5cEkbRjJJNPynmMzO7nHTHP+BpiEytgoRj+FR8pHqKbP5kECsFMkqkYDDt60ASN+6mMwiByuELc5FLD5nkqWiQhQc+Xn8/eoHaZ2Ch3jOMsxGR7/Wpmt1W9SZ2YoyCMRqx470AJNCbhA8ZZtvBw3y49/wAqfCVZ/OLHc8eD8ud3bn0OaYjeT5kkoeJScrzwR71UnkuxcQqse+PGSQMbueuaAL0oQRhA725xgOR6d8dhTFmA3FuMgcqOHPrinx3IUuAu0s3zF26fTPalb5ZQNqhCche+OxB70AIj7IJyMlSxGRHyB7/40hjSWJlVBICpG3PFLK4gt8uSfPYjcpz7daiYFUWNCobbld38WP60AAgmSWPbD5YPAO77vSp5JIQMhgZCCSSemeCBUB3Rq8sXnGRwAUU/LjuQD3qS5RNmWjBL4Bjx1x79qQhXchVP7wpGMLuXqfSoYGnk2MibG5VieQhHbmnSzzG3IjRVIGAAc8f41Gzz+csSJHtYgbO6n1FAy1BGYVT5t7feL5wrGoyxdXXaSWHzYPGB3zUe1ordhJNgMcAOPfjHpT2JEkjxiRQozjIxn+VMAaSGMYWQTZ+82c7R6VEJ12l3ZmgbBKn+H/Jp2EJ5YIpTfjjr70SzLBGkmxiDxuVdy59DQApkkE/loqlQAA3cfj/WnoJHOUlDCNTkDnmo3+UbYsiUjONnHPqahYhVEkrqASANvTPTk0APZSqbnwWx8r7iAD0FVwghaaV5C0SjB4ywPpVhppPs8kciFXwQpYEEnqevb3qODc8UaOUCrjzNwwSaBArqJxvYgsvzlxlQB04pVkUSB9yhNuU5OdwpZZEhJPAVM4WMZP0OaSX5Y8fKyt8wV+qCmA2dmfeANnmHDNt4JHX8adA6pKscMqlQPmVhyG7H6U2OPzi6pcTBc8ueNtSR2yu3mIVbe5Azwc9yRQBWaKRLiQqMMUwXMn0/KoIy6tmSMJbtxvP3n9TzVpl8wNC0wGQD8g/qeppoThjKSW6L8w5qRhLGitGCW24Hz5zxSSwrlnZ92FxtBxkfQUjB8FZOynhu1II08gSMWEicfIOT6AUARwQeSuFGUHLoTzSO+Y8pIpz1Ctkk+n4U2USzSsXJVWH3V5alSA+VGsCMi9wwGfxoAcgYwyOVVTnJZmySf5U8uJpIxI29h0bB2A/1pDFAxO5uM5ZUHSkQMcjzJAD0XOaABpC25Ngfafmwv86kjVmXa4LKBnbnoKrTtwyM7R78KFQdP8TU1vDAMIkzBQctluWPpimBHIkct18sobb0Ucbvb8KfIYymxFLsMFh249KbNtE7EHZg4B6tTso0CgRlGxkZbJBPqaAGMWZVjZMc5O0hj/n6VC8TSgxRr9zheOnvjtTzLHbt5kzHywNoAb5t3rUqGQoJGZVRhuCbOT9aAKwheLaS+RyW3dSfSmyI8ybcsF2/w84NTTbpjGqMiZ5IUY/Co/NMZZCTkc4zjn60ARxAxIFUcA7cnrmg3AgUp84PUY4FRlBcMytKFY/xDvUyxxqpQYdwOC3agCF8oMoPmfHJHalUGNdu4F8ZG/HNIMZwxyxzgelRMFeRHdTuQcKaYDleRQxbOzvxx+tRyNshR/fjjJFEiM8hIz84xg8gf/XpWPmEqDjauSR39qAEMwRVTcTk8MwqNpf4dm4uelIoIBYY5HOec0hzuwo+9yAKBDhg5wAcA8Dv9KgkG1kUoN574p4Uo4B4B5bjmkkfc2QSAOgPWgBvzJGyllB6ZJqJGbGGfcT+X40FVU7jjA5O49aZuJ3AyDYOcYwKYCEGM7xxznirtn4i1O2Zf36yoP4ZkDA/1/Ws8tvIyO/QiomO4Fvu4GOtNAdNF44ZJ/8AStHt3iPP7qR4z+Byf5V01j4t8EXDD7WNXtGxkowDr/30vP6V5eSWIyW2gdKhcpv4PzHoKdxHutnrnw4mAKaiiH/p4aRD/hW/bX3g8/8AHveaS2O5nQn9TXzZggYHNNIR8bsZFA2fUX9ueHocFdU0uLH92eMfyNVz478KRzmB9fsvMHXDkqPxAxXzKQgJHHBpRkncQduOOOKBH04njPwtdoEXXdOxngNLt5/HFJN4y8L2sbPJr9gQo+7HKHJ+gHWvmPDHJIOPU0uVzjv2xQB7Trvxi0+CNotEglnf/n4mXCj6L/jXmWoeK7/Up5Jm/wBa5yZH+ZjWKTjhRgEcmolJ3nA2ge1A7G9Z+K9bs2BTUJHQf8spfnT8j0/Cr0nje8nXE1tESR0ViF/KuXB5z19aGJIyAc9hSshks88lzcSTTNudup/wqLGcDHFKq4GTwSOgpFLE8qOOhzQIBwBt5+lKR/EQPegq2Pk6j9KUcR7XbgUAMJJA449aNp56dO9O52/KeAaXkg5Az9aAI1jYdeT1zSLncxAyDwMVJgkgDOe+O9J3LEdOBQAhAxyuBnimSOIgX29sY96lJyeQMdeaoXE3myZH3Bwv+NAMiZzyWOSTkmqkjF3wKfNJgYpsEZJBxlmpkluyt/McfLlV6+5raxwF4B6VFDEtvAq9T1OKlzwCR17ZpDHAcAgd/Sly21lxjnHWmsWVNzHIJ4wKIlkHLHI9O9AEiAL1IOO2MU9CrZzlTu4BpMDgAHb1JPrSjqp4A7/WgZIBldwGaUbumCpJGMdjTfm4ViAfT1qVSWjzyMDJBHegCRU/eAlSWHABGM+9PkDxozh2YKMFTzTVAI5k+fjHGcVLE7HoCsnRQeh96BBCzpuyVwe3apoYljAkLnkndluOfSo4sLIyr1X7zdvpT8bHRMJv7Kx/nQBNCzuFARVZeAvGP8+9TksAke7KyHgnnBFQldsizMdijjBPBzTkkjhBijKg5J55z+NIZO6sh3hv3gXgbvveoqeIPJBiVDGpYZXrioIA7QA4AYc496fvbhkGI+rAckH2pDLMix+YkfmsORjI4NKfOQAjbCA250XB3D+VRoGjiZPv4zgFuSakw+51RXb5PUcA9c0gJ/tazR5WI/NgL0zTtwkjy3lTbOChGRj/AB9qhHkxGKVwmFO3gkkU9Ft0GY1PK43RnAbuDigAeeNplBaRFZeEx8v1HpU8TTuojEpdSBkt/D71EsTvcYkZiWHAznn8asTQM02f7oyFBxn/AOvQAwubgpHIuxUPykjHNJOLW3J899pOVLL1Pp+dSeZ9rGMZCpiRT/Fz0P0qJlSVEj+V+c7T/L2oAcczxoLhEw33WZsqB2NPdgkGx1wUbC4fgZ+naoGs0mlkYTMhI2OCMgegonRnWEIMFAA5PYDtQA9I/wDTdrswBUMi5yD9akWSF55AJM+WMksM7eelLcz7GZIn2EfLuk+YD2pEmEZw4XeVw0g+8T39qAGWiiyJ2SMYgdzIeQP8+lSyKkkqhF+UgyKWPANRNKqMyIZOg+YAYX2NSzPmMhVOSmCCMf5NIB06YthJHy0SBt3XI7/lUQeG5tAd7MWfgBSAPapLINHaDa+E24Afp75FOQqolRcGNV+XyxwufQ0AM2MjFZGUsoxjHGKjGwyxtkAocsw45PGR6U941+zxSK4YHkFm+bI/z0prxxksrlJR7Dp7fWgCuFaVvOcr8shGDyD6H2q0JCAfMfKggKwHf3qCKeMp5bRxBgcLk9R746U8bjL8x2MBheMhqAFmf5kK4MmCeAMfjUconhgU28gLbskueP8AJqSWWOK3CyMuMja4XO38vpUEVzHJayqu2QM2S7HgN9O1AFnz327pSIz0YD6VVSdEXy3kbpu2rySexHapgiKisDtUcgY3ZH41EDumdQpCDHzDofpTAjaWV4ULqzzZ+RsH5frROZYiiREs7A7nIBJ/HtzUrqY7lCegGGJOCfxqG7jEoEu6RWGCu0jjP+etAEojW1sj5w3T4yRu6sfT0+lQTOJYnPDMi4Qhux/h+lKIwsJ83JMz5YseFH0qYLGUKoVMYO0huD+ffNADLKR2RFz+6xgKmSCe/NKvmZZVCAN90MucAHoTSzuIkj8lTtQkuhHLe/1pE2yH5WCsSNuT93/69MRXkIhjIJBkP3MHHPf8Kk3gMu7LL6BRjNMMUbOW3RjgBV6MP/rVOysu0TEbsffXovHUd6kZSeSXB2Rqqk4LZJwe/FOZ5I7UMZWZRyGZMfSnO0vmlG4RAfnY9fqafclZoFUkAFAQ/TP59qAKxkAZWt4Tvc59AB3/ADqyzjbnAO9ScKOn1qKISrLuBCoVwSRznHYd6intrycLtaTy+sjBgN3pxQBKskh3q5jMQwQqHk/U08hlRR5gSOQ4O3qM9qT5lwI8dAvz8fpUYjjDFriRsp820gEZ9aAEKFHVY4tqqMruY7j7+wqKdSXUCZo4F5yV5Y/hVqKN50xHIoC9CT60vzIeUeTYu0seAf8A69AxkEm91QquzBLcgE/jSMpjfAk3xuBsjA4H19ajjiSKKRBGxLc5zkZ+tODqF2BZMHlSOM0wsEscRbDxodhJO1ent9aaqiPCvkx55ZjyaVS6l8gLDnA54Y9/rTceZgEgseQVGQPb0oER5MbbYwC5zsyf5VGokdS1xtRScLkHk08bTLhduFGN2ed31FKY1mfY7ZRD82DwDigBDuxLvXKgfLtHP41EkiM67d2/pjpk0hfbv3SAsDjnpxSSXDgRgsRv4HQ0AP2KzGQkH+8QaZHkxkMAhJzgrkkdqQZEe5hkDp708MWQOOcg4Zux9qAI5QuFAIHYD1qNFxKzcAYwQRz/APWp6whZAQzA/wAWajmjXgsxJDdB3pgMODvYEjIwSO3vScCMjJ3dN/8AWnybjb42YI6cYzUBLh9gUNnjg0AIWEbHDtI5/jJpJGCAlVLZGOB0NOKqvG4qccj1phAyznIUHG3pQBHtJ3K69uO+KjO3axJ7Z6VJgZO3OW/PFV5QNw+ViBjjPFAhrYX5iSPfFRkDOQTtHIBHWpieSf4+wx2qEq2C+cknHtVARu2EzjgHIqN8Ft23kjrjpUjBsY+96fSjkDBGfUUANUnpwB2JNIQv90bvWlXG8MG5A5oGSv3cc8+poAZ745NO6vsz25PanDCycfrTWKB8Nx6UAIBk45bFA27iCPmFO+bjk4odTtynNADcc/4Uu1MZ5JHGDQEOOoHHJpyRk5Y5IHcigBOAMc560mQF5P604B9+wYGec0ojAJAXORQMYF4zt4I/GnsOBmlUhTj1/Slw3BPfvSuIYST8oB49OlDqCnP50rFI168n0FAQsQrtyOuO9O4DI1CnknB4HNSdBtJ6+3WnFVJLD+Ht6CjPDMwyR6UgI/lR1GTg9KaQXfBQ4J4wcVKCxHI4PQCkuGEMJkJPPGB60wKt7JsUwgYZuWHoKzpG2rUjMeWY5Y9TVKVyzYHegTEUGSTPYVs6bagjzXBGfuf41Rs7YyOqAEgcsR6VvhF2oqgggYA7ChsEGAOpBFPCfKGGBxnBNKF+UYxgGjAYqRkKOD70hgR8gGP8+1J85AxwB2NPYH047Y7Up/djJyFzyD2ouAjBQGcYGB3NQxEvuDMTggqKsKo+Zt24dRkU7o5JU4x9OKYEm44w4weuO9DYjCdCOo3Z5pIwGIkCkrjkZ/WpgN6LKykhuB60CBGddrcnd1HpUnUKwHQHnFRTRmRsK+FI65qWV1iREdgNwwWA60ACt8oVPnj6hj6jrU7MrOJCuCPujuKiSFg4VHU5O7JPepJl3SbFbheeD1PrSAmJUW4KluPlAYckZ60sG9dwlc7G4DgdRShU2pISxweO4z6VJ5jgeWxUkjhX4GaQxJBIIN0cu3nge39Ktxgso+bdLjcB6Y9PrVRwxChlQbSchV5x6GrDQCSFGfnC54PP/wCqgZOoEkbtuPmck8d/QVYU+RAg3KJDxJ8n3h7VUEzfu1KY3/3DkD/69Pcr5rAv8wGcDnIpATiWN45N5wiJycZIpI0jubeMom5E4DFsY/Corfy5bd3ExbysllVB+XvUjuR5XlREDGDkcZ+lAEjRTSBJZFbzoWOwI33hjnNSxSTFZJT5YYgMVxyDntUcbiOUq0mFKkjb1z7Cn2rnErMFSOM8EkZx7UALsCRSs7FEZT84zgH6VUtbBoiWzGVJG5vRatRzBiI/l7kEt1bHcVNbYFo6TLtYgBiD39aAJJGXzDjlMY3+49fWm738lo2IYqw3L047/hVcSIXdCTvQfIPT/GnEyDdv2iRlxxjFIBpijMaxhF2lfl80g4/GrD/614iVy2Nu3kHHaoCEcMOC4H3B/B/+upEuY309jCrhguQMYJI7E+tADGlW6laFo2jYP9Pz9qevKNjLHJBwecCokvDFGF2c55QjseuamzIrqoUJDwQ49/50ASR7VDRxqCGHBAOVB9c0KIrdI/KleTafu85z+FQTxo0giLhlJDnbwQKkSQMrrGkaSRtgy9iPX+lADSi3LbACI1O8AnH402KRWldRGeRhgcc49KmSQGGRDgKflLJ6+p9qrRFHdo3URtjaCGyWPp+NAErW0UfJTJY7dzpjg88075lAlwN4G0Hrj8KQea7vGZTGkfyq/OSfekRHa3kaMIWHBZuAT64oAhe1VJgjgtFLjK54B9RUXkPZhREo5YErnII/yKmwUs1bcF8vJ4XIz6ioo5GubRxCcZ4w8Y5GegpgWZPLV0kxkEkHBwBmmRPHLCBCqqgJ6k5P1pdhWFUPlgjAO0hgaUBVcbwEZc8E4/AigBqB1nGAWZAQOQc1A3lrOdzK2RjYDg7vQ+makLebKsyIxiyMnOMD1zThFxJcN1B3E9j6HPrQBUjjmREMrBmXgbWPHNSqqi6xNCd7fM+TwT2PtQzG6lC72KpgeYowcjnnsasJcW8k4DOuSflL96AK7RzSlpFfcxHKA85+vrRHdQSRPDvYxqQXBGG9/wAM0r3TR75dyyLu4Ijwcj2/rUJi3NHKNqMXDE9eOpoELO4hcpkAMVUsE5Jx60+ZgRuJO1Rx1ySelNkmHyvOVj4G0kZJPtTlG5zIWICJnGc5zSGRyRqts8s4JzgsufzxRmKOPzGG4thgoGSfTHtTDMxuGjVgsmwDa5wqg/1qTI37xhcnnjn/APVQBDLc7V2FxI3VlC/d9iakZrhNhYoqs2QD1+lOmZTHJn5ghyQoH5VDaxqfOkLyIjfePXHsKAHu0Y2kMG3MB8oIwfSomw6+Z5g2oeoX9DnrSwTgFYhEVCnAkZeOf5mkdVMLQS7toOVZ+ScH9KAQ/wAsy7MPsUDfj09MVG8phVzO4kB+bywOCOnNTKyuigR7ZMjaSeAKY+JHyoVQh5OKYEKS7yAx6gHCr/niiaHz9uC8Z6EnsPX2qZLj5ljkBYf3SvI/KormdSjMZmX5thXH3qAFkURoPmZj0yec+n4UyRxGy4UlTwcDj/6wp7OYlCL8+5sZUEEjHb/GooxJKu5ivJJJDZAoAXyg8ajcYtvJA4P/ANaoECNkwoNmfm564/WpZgVVIw5L5yff8Ke6v83Cop7KMfWgBC8DocjAAyS/Ye1VWy5Mh28/dAHQVOsCzx75lIZegPSoWicn7u1APvZ6fSgBzrlyR8uB8oPrUEgkYBFfJbox7U5lePyzGn0YnJoePey5UGTHLc/n7UAN2ExZSTLL3PQGk+by0OCR3YdzTmhMSbVfKngc85qIBywjAAA6ZPU/WgBrsn8ZOR2FIZZQP3aqqdDnqac5MblmcDZydvb2qJpHf5oxuXH8XFADTuKZYMAOnrUUg5G9gSD+VS5O/Jz74pHBYjn5V5zQBBNIYgeox3xzUQdXTJA65GatMFcMPmwe1RyomOFwMAZz0piIXdt+045ppYBvmOQRUsmzbu4HQAEdaixg/e+tMCJl7A4ApuAcZ24PYU7YZI2DEdMgU1YscKCDg4zQA1VKvx9TxT3V2iYDgmkC7CfmPH3iaaHy4GCynvQAoQBOpJHc+tMADtj/ANCqXCDnGfxo8tm+6QMHkkc0XGNzvbaASaURsgbdwp96coO4eg45pHAz8v0INACDhjgk5608scEDABHWg5YlQDhfSjAkO38fpQIjVSVzv4HU1ISwjbAC4o8vccnOB2FKq4OMff8AU9qQDDlhnvjvTdjZVsg8Zx6VM4XBBJGTgd+aEj3L7D9aAGqu4rnAA9qZIo3Mckbu4qZl3AqMbegxQq7cfLnA70DI9vK88H71CgE7ezHAFTDJO8jGecU0bWbaGPmdaYhjBMgAEZPPFZl1KJJcIT5ScLnv6mrV3NthWMZDsMn1ArLkbA4GPahARTyYGKihQsdxHJ6U3mWTHbvWvptsrSeY/Cr933NVsI0NPtTBBu5Eh5JHarBBU9fl6ZHrUm0HaT94joelNaMD5D0PJ21IxCmACRweeKST7gV1+Wpkx5ShSOCeDSpyCXbOeADQBGihwhXOAelOYnliKcSqKseMKP4s0m5WAyVAOQPXNADNx2AqT0yAO9TEFkDOwPtTPL2kELgAYNSiHKo5JHPIHegASRidm35eoxxmlClgWkSQDOSM9KcWQny9xG0ZAHen/wCphUsx5OAP8aAJFIWPaYzt/lULOrXHlyKTn24qY7SBIzg46qDQvlxMSxG49Mj71ACFhHbnKd+F9KlHl7lLtk7eSOM09R5hOWCq5+uPaoyypASQpGcdOTQBZ8ssGKPnaN3saARLCr7TIydO4J96gRmkyGGwoufw9KfBcD7OxCiPecYz7UgI7lmPlmNzjOPlPetGI/u2wA2FGA3TPv6VWgbywXDdWztA/U1YVwVZWyGJzx29qQyVDIyklVT5ux4+n0pVhO444DH5gDTVeFIkXkyFjgZ4NSQBsuJFB/ijYfw0ASpCApZVSLI5YKc+xxQj77ovvJljOWZRw4Helkl2bVDMR3yfvUkRaF3ST7pICgr0oAsbI92dh888rkcD15pVwUJ/5Z9PLPIHvUSt5heFF2y4JwDkfT8aZtuC0IypOMuB39s0AXAYInBbC/NgYGSwprkNI9xHsDSD5dxyrGolkLsRg4H3S45H1p7RbZdrFFjUggj+Q/xpAM8x2wxYB9u1kxgE9hU1r+7i2yLGrHkZbv6n2pkO43GYwXjLcq3oTzzU92BGVlmDogfHIBH1GKAGeR5cibyMuS+F4FV1jkSVmjnXZk4G3+tEZaONvPcuBllLLkD2zVkSI8QMcBdig6Nxj1xQBUmuInQwrIxMwIZwM7T24q0ys0hQgfLHjcuQcjvimxWoXc9rEI9wGRnPH+NMuUnidjGwKs23PU49KAHC3j8uOXarZPAA5I780WyII285UIcHGc/N7VFM84UBYlZ1AKhTyB/KpMyM8d03yyMmArnj3oAQratthG8AsQpHAB70qwoq7cZJOVH8R9KQnJ8tWHHzHAyRj2qT7QJmk2ITPhdgUEf/AKqAEZpHuN8iO3qCfvf/AF6cq7oMqH65X5xwD296Gv4bdZGKSDy2Hf72eo96TzVMBeBVYsvyBXyQB2oAY8EZZQzZTn5u4I6cURlI0JIaPnIdQOvvQkaTQIRjec7Wzgg/5zR9ndpA+50VV+bb/F7GgCGCVJDIGYGMNw6jqf6VPK25gwAG0fOXHUf59KVIAtrsTykLct2BP1PtxUcztdAo0gOz7qgZwKYCRyukzRfMYVPDAZLezCoLy2u/7S8yMiSFwGKg4GB1FWAZ4tmXYb1ADds+nNMnuH+1EyQOu1eiDOR60APug0MTeUDIrLu2ddpPQ02O1hO15ozJtAONvIPtTViO9rhHYRyJzGeCR9KjUzyOdqsseQOT8pHY4oAuOm+HzGyGU+vUHjkVEq+TKCF3Kpwxdcj61HNcK3l27JIzYJVk46VIGkd1RnG0fM3PagViM+U8QMuJUjHCqM9u3rUMEk7RsXhEaLjH978qtGJBJErSo21QSOmOOlRTfZmjkJZl2H5iDxj2pDIzuDTN5bmVQNqkDLU6MLKV2geawG7JyfwHak2ulvGDsZxyuepX61G90oaCGIDd064/OmBJcRSrIgLgoM/Lx+JzT0/flvl2rt/dgdz6kd+ajUNuJaTLEFTnkAUmVSRVEmQANxAPT0oAjkTEKqwaQhyAF/WpJVJbcnyuMYLjn8u1LLGpHmIjeWPuh+Nx9qY5lZA4AxtOxMcD1pAQLCbcM8kgeZm+8elPW5kkR3tl+SPjAXAP4mkjm81dqEKi9crkn6HtTGnLooWJj83DO2BigCR3dnWKOMYcgthsfqe1KDDG0jriXC7m4+UelOeRPLwsiMrHBZexFQo6vHIQSe2W6UwH7/tA81zgkYBHGKrbzbTiOJAsWMDLdfepLgSKAsTEbSCU7bvf/CiaYGUIVyxGdznn3wPSgYSZARdylQc9e9IjDzFXDbSQSCeuKVoWkTc2PLI4HT8T7UscBAxcIAR0weDQJjGnV5JFkJLIex4qGQmYEngLg/U/Wprjy0feyN8xxhOh9zUYTaVkmI2c7AOw9aAIZZHFvshUiQ8Fh1xS2scqQkufMkfkrnnH9Kesg8rCjaMnLAHkU1Q7SEhiFOMEcZFAEITEshBXBGRk8ZpxA8pXbJzwMdBTsxqpVMAqf8mmE7ASxwBnBzQBAV3yhvlG3kr6/WmySIx+QDcOoFS/vNgMoGCOMcZqMIkbFvLAIGTz0oAbkg7gp9MetI+Uj3EMpJ6A9Kk5BZ2bHpkdBTSWMjMUznAXJ4xQBCY8uUXdg/NyeahL8fIDkDgGp8mMsXzkn5j0pkaZmJyTnrjgCmBCW/dnchPQ0MyhOhG72qZ1IbIcbVP1qOXAKOG3c4x2oFYqjI4IOevPf2p+CRlt2SOMdqkUfOSBkjnntSFDkNkAE8LQMhIG4xkjaBnnuaVl+TC4UDpxyKlaPbuIO5mOMihI1SIhhnJzyeTQFiGMkIWPNOXnndgZ7U5duDsAAB6UpHX0PSgCNwC+7JCg/hQF3rhmxzngVIFIba2WPanwqASD26n0NADUwSzOMAHg+tJvX+7jnPTFKo3OzBic8AAdKcqqp44AGATQAw8MM/dbqO9KjZXaFPPVmFORB5zMRu5zzQVYoQSQT1z/ACoAjC7ty5AXs56U5nCEI5bkZGKVUQJ5fVh2pWZm+8qDjoByKAIxuZ8AZIGfoKfsBBGcj2/WpIweW29BwRxTWj2IducnnCnr7UhgqDygqgjB6setVCRaK88pGACAAeSe1XuTEcAqduSvpWHdz/aJ89Y04HH3j3NMTIXdnYu/3icn2qjcSZ4FTzPtGM1WiUvJvPQdKpEk9pbs7KijLMa6WKCNVVVXGwYBB5aqun2v2eFZ3U7pOgHUCtSGMINpXPfp0NJjSK+Mbm2glTuwT09qmU+ZAQcbiOPamzrKJ1KINp6kD+dSP83yk5X24pDsRqu2FcAbj/L1oKkIWAB5GBnrUg6MSmATtGT+tLyg5xigBrKGGShDk85GARSSbd6fIPUYHQ04iZ8YOU6kehFSRqFbehG5uzHvQBFlvMLZ4PT2NTsWARuGAJ3ev1oIIA2gBzzwKbLkJvQBmODzQA9xujLQqM9d2Oop4XcoRgu1BnrTmdtqZ2rlcDBoYDzGWVeOP/1+9ACxhCMDIOeg71KeQSx4JypxUcSI5ZkZBngNmnFGZ5EcKyAgrjigQW4dgfMBC7shsdvenIBKMbdwbPB6H3FSTMzyKis23jcB0P41CZS8hUAx7ThW28YpgLHGMSPInyjop5FSgTrGiEIYiMg7v0pfs8xXCYbPf+Ee9KSrJtJDBORgd6QxTOSFQx4X146U5VLrIVb5cglx0zTY44JUaYvklslR0X2qeJElnz91UXIUngGkA4GXruAZMhg3Qj1FOju/Jt3eT5QThRjpTIpiVZioO0HAK85pUinnEZdhgN8x7Y+lAEwUTx5BYuR94j5c9qdFFIiRzyOzFQVOTnk+1O80qyooXaM8jp7U9UBx5bYYdT70ALAvn4PnlG3ZOB1xxUskSKQtuWXBIOBwc+1JMAkR2DevUj6d6riZcAoJctjJXt+PSkBNbh3n3mUtBkIQB+FW5VhiIgLR7hzlufl/nVONI43WXz93mPu2jpjHSmzySPcZjZBhsE7f6/SgCxzCNknlHB5YEjg9DSMrrIyyDzFHIYnCkGoZUeRpUlbMbDOcdTn/ADzToJxCFjlw+ckGTkn2FAEl06QWoBAZXPKxjt60yFv3WUIKhfuLw351MluUhEsrrGryfmvp7U1ZIluPM8sqo6r3z7UAERmS9aVmDRFdrBB93/GpLlY9rxiX51IK55LcelOcJDclN5kRgd2OsY6/jUB8pF85vmmAwAP4h70ANind15Rg4HDbMc1LhtqAE9fmZiM5pHWQStA4L7l3hw3T1BpRGk8eI5Bszg5AJ4PSgB+EddnzI2M+Yec03yt8ikyeXjBwOv41HtM8bKjfuVVsqBj/ACaZiRpUMm3aQBuOT9M0DJ5o4GRQx3RynqMHHuaZHCo+5hI0XJ2jmnNDFchIiYyCCWMR5/H0qKKVz5g8lolA2r36UCFkd0lQR4DbcAjnHvSlCUVCAV37jzgZ9/Skxgo5jO0rtDAe9OyWn8x1wuD8+306ZFAwjs2nYmWfMQJO3Py/hSzOiNiME+jKOhpkskbwvGVMcbEgMh649qgWKQw5hmbbnK8c5FAiaSHaNm/bGR1PPzeoFBecxncFeQttjccYPvS7YbqIuDgJwwYnk98UW135kjI0Xlru2HI6+hFAEUCyhTvIeRu5PU98elSbtxTzVD5yGAbnPb8ajadoWZDCQygYweCtTeQvnKUy0zHcWXqQRxmmBW3+VexgS7m3fKuOoqyJrVZGdiPM3fMw4wP61VmjLEhMEqe55H4+tTGEnDFlc9OSMGgCOe2ITCssjHHAzlvb2qMssQjRbctk4ZQvHtUoeTAVkGMA5A5HufSmPAyzySgtgqNwBAAH+NIB0oXapdiZ84AXkAelV0i807nEaEdF71OGCMzrOCRgr2OKa6EMr/Km75l+XOPfFMBQrAeW5RSg470kgZwRK7HJwCDj+VISDDJIXwOj+gHtUUtwbeLft2xgZXP8VIB0ssTuIPmBBBAUHP4VHNHJDvBchTwEAyx+voKW2lYIjNEVzypxktUkxDXomBZVxgrkAsc9aAGiMbIpPmY4OeMfhTZR5yvEB8jccHHPanmVnmZl3kRdFPAOaiCTMN6lUP8AeznA+lAEccakLEq4C8HHc1G0ktvOsWGSRjls+tW2u8FopCDIOV25Gaiwrz5fJDHkE5NAA0KXDby+WyQAD0PqaheGPImUkuOCuM4HrUzO0EDmNiijILhQTmnRwl4Vk24UrxlaBieYbiPO0KWADHPQD1qFvmlMiupVRgn6VIqrJlVB8xF4Ge9RnbFEF3J5KnLcDBNMRE87tKqqAzEcdhSvhpEDAEDPCnp7UqP5pDDasaYHAwSKCPL2lVZSRwQaAFLmONkUBQcHA/xpFZm4HOOpzQeFY43M3oeah2sY9k7IoU8Y65PrikAhRGy4ZNxGMen0plxuUoFIC4BLEcfWpn2hc4zxtyBVeeIlRHIxG4g8daAEEiEyeWwIA6t1P4URt+7LKPvdcjpT0gWDAHIb1HJqNseWVj4Gec0ADE7OCCSe9MBUOvzE59DxTpYi6cKcr+tRqgVMgBMDpTASZQXO9iNnzc/1NR53AqrZB7+tSsI3AJUtuyWyaeyK5RUwu3nGelAFcqsbHcdwHXmmkbgSvygjJyamwHVt24jPQHAqKYrny1PPt1+lAEXGQQMHHPNJkebt5yRgGpVjJTJ4A6gimeXuOTIMNj5QOaAGpD5bhgTkn0pPuEhQPmOFzUrRMWDryMHkelRKgk2naVwcbmHagYgAJKk4PXgcU5kYBQRz1pzLtmWNOv3iaa8iKdpyeMYHrQIdtwc/MVPUY5qvNOwkKrj6AVaztJdeT0xQsa8kAZHPTtQAwjau48Nnnil2OozgAE4NPdPMVX3YHQe9ODgsWPQdaAK8QKXDI2dxHHPAp6M2fLZvn6kinu25wwAJxxx2pypn+LLHnAHIoAYiR+axK/N3J4pwhYsAu3PUk9KeIljf5Vznnk9KbkqCFYKM4wFzx6UAI7AyqEVdmB0P50r43BhjCnr608KdzfdKgfdqCaYR2/nkEoG4GMc0AVtVnKDyE4d+Wb2rFdtq/SppZWkdnc5ZupqhcS4qkJkMhMsm0d+tammWYmnAcHyk5b+gqjbQsSMDLMeldZa2RtIQpxuIyRngmhsESvEWEcgz8nTHpSgP5qqjgg/McmnlSW5bkYzxxSyuiFcr04GB1qRkUvmOWJ5I7impHIwDyZJz8qjpU7Ltj3ICE7ihGV1ChSMDigCOZXO1gyqOjj1+lAaIR853dyakljedRhlVwc5o8tDI/DbsDORQAIFaI5Jxg8Z60eWSpXjcP4j1xS+Y0cT/ACg7O45qO2klZT5h47GgZLC3z4G7aBk4pwA85MEDJPHcCiNW2M33ff8Axp6owf5FU989SaAI5IZCUY7AueRin4DuSjkqF6CplLmP+EgDgE9aYigF2BAjX9aYhcoZEjkCqQPlyOBTyoDYX7oJx70rCGWSPccgnAYGh4yr9c8/KQe1ACSs6R7WwuBwvXP1qNbnzrbps8vnAPT8KkeUSTtCSu4j+H1pltbBJMNkHdyccUAWZWj2qQWYdSQcE+lQQRJtjlIdAJMsWbJp7QiXI3g9ue3tT3XkQKwUDnOMD/8AXQA9swzl44z0yF9fepRlondShYn5cDnPpUSqWf8Af5VQMFyehp67ihDvgnlCFpAEjysg8qPJ2ZKg/dxUtpciVMH5Dtw2OxpFEiyE5yknT5c5qe3ZATCsSrMTgjHQ0gFig3KFEQIU58wH9TUqsAxVtwXPLDjJqqn2uKefzGYgD7g5FSugmV1MuwAD5QM4HrQBJKTiVwrA9yOQw/xp8OwKg2NHGq5C8/Xmo7aN4EUAhwBlSD19KjIMl0z72JZMtF6CgC3bgKOYxwflJPPrTkuo4/MLx5LsA4ByAOuQaSKBXVn3FWdfvY68U1otyCJI1dwmAen50AKXV1Zo4wqkEgg5z6ZpGmRYledSxUZIA5z61Xt4/s6yQMSrMeQD3rReOG2g/ektJj7ue1AEBdXVS7M5bO3H86HEk/liaIJsbch6ZprqrqWhYFlXcgzgqP8A61MiG655d2LKN27px/WgCxONszyMuzd8zHPzDtn6VF5sAjVy7mNurbM4NNSPzpzuWRsgkOTk49KkV47dmGzthvZuxoAnAjuNyxzEQsxYAHnj/PSoJI0gZZHJULzkDr70v7tnURFlnT5WzjLU53Z4ZQylkxt6Yx7UAIgimja5jkJ3nL7Dk/rSuDFDMAF3MMhCcjHamQfZoUjUKIjJ0Oep78elKyL9rZXLOoOVOMg/UUDHIUEccUcSqxGWKnGc9aRHQu6lVIcc5fH+TTw254tu1ZN2M4wCRUcsIExJJ68DcMEe4oEMWZG3RliqlsB84waSCEi6/wBZI8j5Bc52n0pk0SrOqC2DhhhwG49jUjSFAobIVuSc9vSgCRoo5J4QnyOp2kA5B9xTRMxufLELlIiS8ijG7Ix0qMOhVSjOeCNw9O1SXcj2km+FmaNlG9x1B/GgBp2pN5QTfEMMSPr0P+NEW4QyR5+cZ+VhgA+5qEje53AnIyQvHHXtTpWZ445Ni+W5y5XkfiaACObYTgL5kecknP1571Ozo1uCoXB6An/P51VWRJvLZQwZeXJ6Ef406WV4HKmJnUruwOfxH0pgTxqIInichmLZBPPy9hTNkdzKEZd3lkFQ3X36VA7pFCkjy7cnaXTtmp1j2mMs/wC8x8xBxn3oAjMoHGXYHhj2B9f/AK1NaEOhLz7+RsGcFqCxnuAZAUjVR9498dBTgDsEuVULkqSMk/hSCxXECtKZFfdIzbTjoKlf92NwKhSdoxk0hYbySxYKcjaMAfQetKZZGaLYoUAkvuwc0AQxW8okcNOHyAcDgAVPIdpbzI90YGd7Hk/hTZFWFXKF3lIHHfH0qF1jkbzJd7E/eUdQBQArrtkBkYl2O5QBwoqD7QJzJEhKhQSrEYq65ZozAcICudw7D0qBZdkTbYhIwwoCjt6mgBtvI7wPCjq+04LjimypKhTLEZGeR90U5UkCibyNhB4GeAfX3p8m+VVU7nkP8RGAPagBJUR5kmxg/Tk4pnGdqH7x9Op+tPZIxtmlV/MI8v15/wAacqCKCRW2wjdjJHSgCJ5o4lZXY7AeRxyaaJZX2SSOGJXAAyB9MVAy7ySFWTByAVyetTs6HaWILqCSqjkfX0oAjHmXErPwCi8tjApk3kKxcjzXb5Dg8D1qbdIUwDtQrhgF4/8A11F5UcThFRg+PvE/yFACRokEe0LuOf8AV5yTTSxZw6KxbGGHXHtT4jGJ23uCWOFZhzj0+tEOCX2705PT+KgCLa+9gdoVjwBywNKx8mMGQgBP1p/yxgF87jwqDkqTSSPEJFhddzOMHAyB9aBkcDKx3xZCLzye9Mb/AFjbB8xbqO471K0YSRFA3KgwcHA+tMVlVsbTknhd3OKBBJuOPmDbTwTUJKryGALdATVjMYyPvE9faq4id1y4VT1UegoGMBaTcFZticMc00KAAobAx3PapHwCoVgVC4cD196Nw2csCQuCSBxTEM2qMNn73GfalZH+dkCopHBY4pHRSVAGCD09akKxxlPNIJK7QDyPr9aAIoA6xSHJdvUdCaZLGqSNIOCMcYqYZTcBwSccDpUSq+2TII2n5PegBGBQbuQD19KaFLseVBJz7CpP+PiLa42YGMk9aakTJGI+GIbk+lIYwK7yly3y9FX/ABo3EyuOqp14qWSPkpkFW5OG5PrUDPHGoUZAPJAPP40AJ5ewbiCW3cHtQ8Ue7hGdDz0qxJvkjUx5BPUdeDQhX7u/JAwf/rigRXWA7hKzbQ/3V9KkKquJAcyAc+9PigIXO8knqMcfhTUKxOWcEj0oGhoLFCJBgegP601lJT5GA4qeJ0kLEJuHTpStDEFK4bYT3FAEIEkab8BmH3jjOfanGKPeJVJwV4X1p375WxEB5bDkH19Kexby8eVgouScdaAIXgcg7VAZupzwop6uNilRu5wAO5qYuWjUlRtcc+1IilVwmR324oAYF+c7HALdR6GsPUrkSzmOM5hQ8e7d60dTuFtbdoYW/eSnr6D1rn2bA+lNCIpnCj0qmimWXOPlWnTOZH2jqav6dZG4njhHC/xH0FXsiVqamhWS5a5l7DCDvn1rUT+NU/1mPvN2+lWY4kjRVQDaBjA46U5TuOX+Xbyfas7lEbRuFjbKej8dR7UyTaIyVRt3Ubu1WCgZfOjOWYYDHtTdkrN5bAAgZLetMCBHkkX51+71Y8Um8KDuUktwcGrDyL55jC/u9vII4PFJ5KD5mZeCMAdqAE+SPPyEscdaaVdmBDZVhgkdqmkdS7IvzDHJxQcQxHedinnApDK2DDuMSMzZyc1MpKozOMMeg7UkgDAEOc9OKfsBTDB1I/OmAHcpx1R1zg9qGRkg2omCF+Xnr7VPHFlxiQMB/B6im+UJG2AsFHQelADFBCABQGXgBj1NOiErxHzVXk9AKkAU7Y+y9vWmZ+0uwZFRc8AHnA70CEyrSFRHjaOGHING/ZI4ZiCcdvyqZsNlCeOgAP5USRKqqjBCxwdx9u1AFdICk5lOdxOBzyalSNoZ1yQ4YEbO2ferAGWUuCy5yAvaowYnmEjHcUbA7Z9qAEWNo3dFAWRuWHY02YTLHuUh8jpnoO9PKxPdZRyFJxz2qTyB5LrI6FW7lsUAKu4W6RhVKkfxD9KSK8Ez7hCxAG0ZPSkZNsaxqH3LjD9fwNM+Uwlo2KSKf4e9AEpZ0kQxud4GFB6H2q3HA6S+cSpJ6nP55qCIoSm4ENjOMd6mmbiTcMIBkZ75pASsZ3G0KB13NnimkpHt7ytwdvIIxVa3c28kkwffGRwDTmjM4DxkYc4Cg/Kf/r0AWI4S0SiRzuDfw/winvtSZi0YPH3c4P1pkURc7cspA5BOQKkltSgBLg4+6BQMZGszE/IVMnIA7e3tUvnqGKxlRIBjGev4+tCo5iDTbgyqVJU0zy0iiZ8grkAEdTn3oAlMXnQozsfNLbivU/hUcs6gyLt37ehcYNMllaCAKkis27gHnaO9Wx5QjVScHOVYcnNAhk3lPB91xJJwdowKSIfZ0AO6NvuE5zn3p4mAH3yChJC56jvxSK0kdu25FKk5Vs5/CgBjKo2oh6Z3cYLGod8iTmGRFVJCW3EYH0qYTiWYvtAO4DcTwPSo7oy/ZGEJIKc8DdkUAWViE25w4jwcA560ksLqGUBTuOck4x7GqtsDLaRNKrsVJVQRVuR5F4kQvle55De/tQBDCqTqI4igeNvvOMkHuB9aJDL5gKv5coHykjj8akaNUbBwrPgkZpkptxHHhmVlHJzweaAHi4RIWe6IVmIOccA/SmiT/TmOAxJyOOD9KSWFboNbyoBgfwn09ajhh2vs+0ZhQfIynPT3oAs+dG/OCrhCobaetU5TbxSJG6FiMjcvO4mp/JcvgTM6pllYnBx6U2N5WvGSVEcZyHUZx9aAG3DhIfKVGjjYfIwPQjqCakWeXyY2liyGIOXUcD3pkkyuPJQfIcqSw756f/XqJ4mknCCRt6nbsxgMv0oAkkhMKyrADyAwyOme9IkLBdkzhcgjcvcn6U9TLLIEZdqoeATn8KkQbVmDSEODgArjB9qAKjxylVaKQRpGckgf0pxcXMMLR48wHAYHjB6/hViO65WNJI5FIIb2+v41UgEiPBmJo8NlQuNjj3z0pgSTKI3VJo42QsAI1HBNTsUSFflKoDjDjLLjtUSGWC+KFVaIgsrFehqeFpGLZXCgZBznJ9BQBSZ3MWwYc/eLP8xH0FOkPlxMzSFskfLjBPsKlkCLtO0fMwPydM4oQCVZN3JA+bI4H09aQEC8wEjg7uEAyc//AKqdEWiy7KQz8BDSsghhVI8bjk4PU0sbq1uodwHOQQO31PpQBExjhneUFTng7SOT60iJFHBhMhWHLNyfzp7NHswkEca4wvAyTULxSrb48okAHJPagCQoNmVDAN909cD3qrG0ouGlLeVFjG4j71SowwHeYKgwGWgv82EPmf3SRgAmgBwaFyWD5UZO0cE+5pomWKNsux5wq5yMnuKb5gijcyLvP3QNnU+mabIsRl+RgXAGVXsfagCZZpxKEkhGFHr09MD1quXMow64bJB3fpxUkfmbnIL/ADHb1/PFAXfIVZAETJLnq2OgoAVFMNxGEJwBgkHJPrUeUVGJKoM5YjqxFOaJGbh2V35kbPb0AqvP5aIr7WKgkhR/WgCxIS2FWdkVRlixwT+HpUVtEZLhpnGSTgY6j8KehLmMhBvZclegApFcfKq9DkkjjbQMZIio52liO2RUZQzAqGHHZTgVZE4MW0cqv97vUDeaSoCARLyxFAIFkAONwBYnJx0/GkZkjO1jndwexzSXCpGFbbudW+UjrzS+Rk+YPvAfeHPNAEckwVjHkKGwAD1xQ6EAFQhBODzipgyLEYwFLk43MPzpoiZgrI/OOSRxQBEArqsY2hmOS2M/SmNHMAEkYllOSRU0jlVzGd7Ajai96bKZHkQEbCOSPegRX+zQw+ZGrM2eD6D61IYI44PmjLKF4A6mhYdi8kSM3Jb3pxVf4eZP4mJ/lQBEhAZSqhGYZIA5p0scrMJIQhbPAYc1NIUVGK8ktySO/wDhUADZOZjvb5sHvQMJYyzKzAhscnGOaiRd0wA5A9+pqx32788ZOfX2prRkJuRMZPy9qAsRkjB28Ip5+tMIUsJMMAx27cdam2oQoZc/L19TTUBjmUEBkK0AOdQVLIFZ8447CoJLdZJF3gAKecd6sokbAbDnnt0pGCldy4XHDCkA1UIUujZPvx9KYglKu6IN79c9jUkLbwSd3ynAyOKk8vcxOfmIwRnge9AFRISsIjd/mOSWVuntUiwgLlsAN2z+lPEflxKZJN2c44p6Iu3ccnB79qBkAG0FQdiDr9KVNjhWLExjPAHJqdVEikNGAP72OtOLCQ7CoVccUAQoqybp9uFI+VWPJNOwXP3SWPUeg9Kb++aYq3CDjpVgRu3CDGAOd3OaBEBKFlBUg8hVX196JZxawGZ8fIMsB/eNTtC4hDADzM85Fc5rF6J5xFGQY4+4/iamMz7meS4meaTq3b0HpWfcSADrViWTC1RAM03+yOTVpEMfbRk/ORyeldfpVgLVFMpwzjLg9vSs7RNPFxN5zr+6i9uCewrrXSMSKuCQF3EfTtUtjWhW+z7Mtu3NngkcAVLLCkiCMnLqOcdxSPKHwS21ADx0qZFaKM52qMdxntSGQeXG9sI1Ujb1PTApgJdJgSWUEAEHGKm8t3VVJ7jBB4xSohiXB6sxwV6/jQBD8v8AzzG3G3PXPvRAFbepTBU8L2x609pAroXymDjAH86keRWXeAAjEjdjHFAFUbRIFAGQefeluAMqJULIWx16VJcxyeWpjwf4sr1qRgwtIyV/etyR70AQv+7kAAzkbRx7U8Msa5KncB8v1pyxyeWrMM4XkdDQ0Ue7zFPb5cnqe9AwikOBJsxvP3j2NJhysm7jJ9Pzp/CqMplerDrzSqPPKttKqoxhqAI5YAIo2hddp6g8UJbIu2UAhgu4881KqMxKOpOOi+n0pYH8x2RVIKHbn0oJY1Y4yMhCSRnbnkUrxCJduDhssCece1PRJxMWkYHHKsB29KVyZZP3YckfeAHFACrviVmkYrgbjjvVctHJJG5JCkfKoHAx/WrMKeZ9+Qt2ANSR24lJGPlBwMCgBjOsUY3BX28qdvfNPZROEfYcSHDBuAPejHyBtobYSCpHb2pk1xFHPEsisAvzYQ9M0wGbtrSLtZP4cEZz71MqxtEojIVs4YHq3vTzG0rh1l2rt9OcGo4pWXAQxspJUybeo+lADTFcAtH5SlFPDdzTZIpHu1fAKEfMM9ce1TzPIgKqRtIyMjqaryOJoYWWXEhPDAcZ9KQFtkiQLgALKOVPb8KjVYvs5gVXjbduUGl2SSIJGkxJuC4xnIFSPFvvbeVyeOhH8NAEiFPLEWFDY7H9TRIHaIhmPyYyabPE4kJDHIODx970qSRfNhXfkyKwDLQMRQsce5zuZh9xR+tNeWRod+wMmMMvTgdKR3bzIkjOYlBJAHFDopdX3c9Qp6e+KQDVjDyCZkG+NR8gPDCnh/Ii815MLJwqYzgUkkbGMyQHdISNoJ4I9qSPbwjARkHgYzTAVoUWUEAMTknHYVNbRraWzMh3KxJw7VCyn7zDDAZzup8nl/Y9ryIY2O04OcUAJsUFwyBo3IfbnGDQlyvljzFeLeSm4HknuadDJmFcnAHynzDSFHiVo5HMirzubn8QaBFmKQRqpkwWXhGJxu9DVWWZWyJmPHUqc5qwI0MUcyt8x+XG3tTEth5W2ZQxBO4qRnnpQAwQ+aIWBymP3ZxyB701bcRO6OPMjQY29vzqY3DW8jJGVCYBDH7w+tHns4Bwcyd8CgZDbsqlXDCOPPLNyCtWv3bxh47YEYLA5xzUdwkckEXlrlUOH+Xr9KIM5cRYAAwQT0oERSMtw6YjO7PyDdjI96sFEkCyxgIq/eCjAH19arWkaQlrknzCCV4b7pJpwO5ZMZLHJCgDDD296Bi+WJIyhUiMH5juwwNJauGkkd2kEkQOSwwV9KajOzKzZ8sR5w5wc+5qxK5jCylldCM/eHJ9x3oERq0dw7MGZEJyxI5zSKrJE7RBXwxJY98dqkKrtZgqojoT8nGG9qjhSVkjHTcDuKnAPpkUAReWFLyJhd3dF6/WpnkW0A3c7cnBH9fSqlz5kd1GkT7ZCeUY8Zq07s7tHMhVA4XJbIP40AKnHM0hMciZQgdVNFshW7VopVaFB8wYHmk3sJioZWVeoYYwB0ximOCkkM0GRG52sGGcZ/XigBi5kO2Qb22gr259BSm4UR/MVDZ52rmnyARtudPn28hR0GMVHFGNjzmFYYwcYBySKAI3QQlX81Y95+8/U1IfKG5VPB+84HBNZ86NczxhN3ljhc+uauSb4cKcDb8owemKAFlZ2VolUIAyhQRgsaZc7IE3yK7SMc7ie/8AhToB5Qa5eQNtbkE9TUUilleWT5g2Bk8Z9h60hjjIssarCQy4yxxyzegpkm2NwGBJ2/MpPSohw6YjCAHLPjhQO1TAedEXHTOFOP50xBvNzCpCgN6g4/Km/cVYsFmY/eIyQalkQjbtBXsWI6Um2NYVZuXUE72OAv8AkUAK7viKPO1ccsTyT/ntUWWHKAttODt61DL58hHlAiLbuDAcketT5eGNU+X94DuwP0oAYFZt0rR4kc4+9yB/jRtU5Hlt06Z4p0cbshKBAAcYz0PvSOTIxjOWZTnK9PrQBFIscbL5cYDsQAXPbFORndSqoAQOQRjI9KjuTOJRiPc23PmEZA9hQZJH2HzQmwYf6fSgYrs7mM7dq4wSBzn0pDJlAJMgt1NWUOdxMe7IyCx/ziqjKCgIU4TkYGeaBkgY5EQjbIAI5GcDnrQ6Aumxl+bkoec/SlCll805+bqM8/SmMjGTKcYGBjrSESxhWnYhACR1HY1E25Y9o27M7dx5+tOWTLnjGwBcnpn+tRup24IAJOcn0oAam0P5gkLfPyzdRinP1ZQOemM8/hUE+Ps/7sE7juDAdAOtOSOZkEj/AH26+uKYEryeW42qqsRg/lUKEs3zYxywI9aZtZFf5zIwPQ9x6VY8pBDsAIyv3h/KgBrSZSKPKfPyMDnNRmFEaNZQDJ1JzU0KJGgIGMZyDUU1r5l6JC+cDO0etAEeN0hZgWUZwFHIFOXD8SrjZwoqdzFEFKDc2eQDyfrURbLFQMFhnOOvNIBI1wJN3CA8Fh0p0eHiGXyB0C+hoHzQMGViQcADvSm1Ji4wMdhQMRCRNuLDaeoAprIvlHOFQMD+NGY0xGGbeepbtT/K/hOWMnQMMYoASRSJVAYYkHyjPUU+XCHITJIxg8D/AOvTRHEdjneSBjB6LTyGIR3IbbyAByPpQBEiD5XlxuxnbjAqQq28KBuyAWb0HanLEDK7MC24Z56D0GaesRXMZHJXgn/PNAEJWQeYhOIwDyR1NRPsiiUSHI7gHvUnmFj5Yzn+9jjFWBBHLFkIG2EkIx60ARcyL+7wcDjd/nrUkOTFvbJdshuOtL8uFAA3Adc9KbNLHbWrT8bFyWPv6CgDP1m+ezg8tW+eZfXlR0Jrk2wPp2qe5uZLq4eaQnc3b0HpVKeXAx0qkiWyvcSEnaOp4q1Y2bSyJDGu53Paq1vGWbzD36V1+iWK29us8qfvJjtjJ/hHrTk7CSL1rbJBYCIAgHgkcVbtzLIuGdEOPlUnrT3WJ0TdnHHTg0oAEolMQyTuC54qCxksQQMXXc3XbjrQq71V9xCNyVznn0FTSE+erbcF84G786RAEBBYtk9QeAaBDcHeJCSvOAAPuik3LJHt3sCTk4HWm+Ys+G3H+6cdqchUxlUdiB1IXvQMc8JwXYr6/ShtxtW37SVOORxTHdjMYQ4dwBnjBp7s74iDglWw+R2oAak6bVQMBxjHrSiJnQuzZC8bgaIbcE7uyH86esSwl41Vxv8AmOexoAjaX98Qeo4A9KdLAgjVc5B5yeM077OqFpJEO7g5z1pGfztqrF8oJxznigCNflVkxtVeGwalZpPMyEzheQOp9Klwo2xMm3nB9D71ESYpHWNi5PzE/wBKYCRngYYK55JNSZxuEYG8c89KVoQ8quGG5OjetSbGc5cCM9PWgTITKFl8lck9SABg+tSPIQAVV48noe4pqRNBE7ou+TOQGHb0FSXDruUDcSp5XOck0CK5hAj3gEtGcg9KnvJjFaKybjuI+5Uc4mSNZNnyg/Nx2qTc+BIM7CMj3oAesYeNJGcqduW9R/8AXqIxpsXBWQMTyy8r7VNFKDEq+WcMCSWPf0pk7EQGVIwCPvDNADggtbVNrMHGSVPIxTFAlh2goXLYyo4BpVDlTDjIbr07imm0aMAb/Lj/AIRnmgBt0sqSiQMoTbtC9RVsRB7dcxKABuJHT8KZLblY418zL7eCemKjuvOjjVIsuAAcAZxmgB8ryXEyIqFFA+4RimSf61WSVuDjbjjNOSWdbhZNqiIkB9/UfhRORHCxUbM8qfSgZZZBGoLzMQeSMZx71EjIsskuX3Mu3dnA9qjyd8fllwoAyGGfrSoga4ZFzsZs9f5UgJjKqSGN12sw+YkYwaYYWjQynAjxkZPP4UXFwYrpI3gDEnGT3psryFWT+AEnn1/wpgS2+0QGUt+725UY6GpN0ZQBUClxnd61VZwI3Rflx8xwfz4qCMzCHLqTvJK+49BQBfIVhNCU+QYJPpSEx7zHkOpwV+X5WHekjIS2afzVVHXbhhyTQUaQD5Ain7pA4NAEkcavIrIuRGejHrTPLiDNksVIweMj/wDVToImiVpWxsHIIbqfSjfFJ8y5TPCjHegRLHIC6A9xwNuPwpJBGoaRE+YDgHviq0kjAbZVcMeDle9TosiypIxygPUnmgCO0JvGe4VCJlPAJ4PtmrMk4DLIQDsG1l9Kikk/e+W0exDlgFPB+vvSKUEEjzKrcf6tRyfSgCyrrskMWcMctx29aovstXLyyby7DkDHFOFwttaBl3kHAaMNnaCf/wBdIXW4KoVCRHlWYcGgYLia4iMSiMqTtyOD9akaVftCJgspPIRehpVhVUcxuQwTGwDqQadEwaOREwsjNnr1oArPayCaQsxMbnAWQ988UTQk+atygVUwY8Hnd3xUu+WaUIdvyn5WPQj3pJY5LlTKDhwd2SOOKAF8rbIvnP8AKcF8dGH+NTI6QGQBQm8fIM9vrUGw3Nuhk3KzDDoP506LBtYxGd7g7TuGOPagREYnNsSWUsWysnB6dvenSRfuUBGCx3SsOg/CphBFGWjZjkHeoA6E+/epMsh3mMFSNxGD1oAqT7IZIpsjByCcfeB7H605pYmQiKInbztXGRzzVhpGKhMxqr5IDDOKhsD5bs23cy4J2qMt70AVPOdCZGhJVF+8Qck4qGVpkT5+UxnaOSM/1qSeZjbRoIi0koxyeF+tSRu8lsQrKFXC7x7elAEbyiF7e3xtlVSzY5C5/rUflxjAAI3nJZ+rfSp5p4BMi7NzSDkHrilkjV2WV9hZRhQT0HtQCIXAtgrysvU/KvP50u6GaJZVB+Tnc/amshdjE7KQfmORk59KWRQI1D7QqjB29qQwWOBEf94xkYfNxn3pULLBkER4GQR3qOHy7ncV3IirkZHJ+tWI40kDIACuOpoAq2j3EjO24kdznr9KllCMuAeT1X0qCdN4Rg+SvYcZ/Kp4InmthvQhs5JWmAqXDErGDtION2M8VDfIWkMScZGen50tu7i6c+WSn8O5eSPanFj9ncHcrZyfbvSAit4kRFh8zITLM3v7UA7ZNiAF3HUjrTpGZog6I28n5QB1pWMSrvn6gYGM4HqaAGOzbRkvtwCv/wCqoQIVbC/MxG5jt4+lPKIGMyswUjaFb0pXKKjMzHCAe9ACPxKkrswwNiqOlMdiDgEjOMEDFSlDuWWTaVwdq9yTUMyS4iVjtUk9KAJlLJFvlTaF+U7RyfTFMlUkeWrldw5IHI9afu83gyfKB0APSo5DNzAoBjUZbA5NADYvNSZ4gpkQL1A/lTJmeFWJGdxHfp7VZSNI4iHfCtknJ6dhTGRdyKuNhPrnPvQAioNqucEkY244Wmyts2klBHn5MnkmrEcRUeY5GD2Pao3Ty12RrvbPGRmgZHHCVcAhSWPzMeuKkmkGwpGu7vuxS7FZmMZZpD94k/dpQ6pGxwVdzjHoKAKsLIFCuzNIeSpPAx2qaMnIlkIjIOQB1K0ksYdllUDI6s3AqSLa486TBcccCgCORYwS0RKknJyORTIkd0OE3YPDH0pxQjDeYwVF3EEdaRWxIwOcsNwPYGgBGuQrqWAA6EDvSnHCksWY5xiohGrKnmfOWHQHvVoKFbfuzH7nke1ICFlRl3hS0mefakXf5vzkkH5gc5xTht8rYgO0GhCdyqcYPQZ7+tAEsjrvdWVi2AeBwB2pTLvVQMBh144x6UjJJvcA7owMlgPTtRHE+0PgAZ/GgBojZguz+I4PtTAz7ip2rg7c47VKDKHUAgA9MVGCvmtKG3twvP60AOVlGGK55654NOyd0hz1+7tHamiE9CuWByp7DNTRou5mbJUDA59O9AEa28KKp8x+xJB5/wDrVzeu6ibmc20RxDGxJ9zWtreoC2t2QKvnTcY/uj1rkWOASapCZHK21cnrVE5nl29h1qSeTsOc1NaWzZVQpZ2PbuavYjc09G0/7ZdKGUmJeW/wrsJVEskDA7fJx8uOOPSobC3i0u0jjOC5BLkc5J/wqzvU/LECBjO5uo+lZtloVUVnO9XJPKleh9qWWNX3khiccAHtUeGkQR+a3PIOeaciSRlvMUeXt+Ur1470hkUEX7vdtBABOGPIqeRY0hxCpycZz2zTfvqGjyWzy9SrIsyYIOV+8B/F70xEUViyW5ERDF/4qkXazmMYycHI4xiiMsoXa2SD8uD0qJjtkkmcc7sAjvQMesUQumlWQsx5JxwD0oMTeYShG3qRnk1JDGkUTIuQG5bvTTKDcrGMhgMZPpQAydnSQQoM78bj2qaNSW2MfMUHJbrTFEQZmbLMpx/hT2wm5kQrk5IP60ANkxHJzkg9BnqaIt6FlWRABnqKY8LXaIyvwOU2j86kSPYgikAGRyT6e9Ah0cbyMyyMskTghSD0qOCCKJ/M3Z2jApbV49jqBkr90e2aQtsJE67QW4YHrQA+SVmnVUCbSMk+nvT90olCtFHtIzg9frUaSISSqHG7AB9Kmb55kETZLc7j2oAjhmEkcmFZCGwp7CpPLDESSKQVycjpSS7EHlKA3duelKYpRArkEq/QCgLDWcvcJEoym0ksTzUZMh+SRSqNwrZ6fWpY4Wdo3ZfnRuhOMD/Ci42+azFuB0Xtg0wEErGNlX5nAzt69PSoY40gt/NdHZ374PyipOMPJJsX5gFIODmrKlWAxIGiZsnjoPSgRHFC8kiu5AI4VgMZFKrhpGAQu3YnkA9xSI8TzSjy5GiXgAHqKLdkgUzI2EfjaeeaAJ5l8+BYCqsV7Dt6YpkXCEIAWGFYnjNHmlXcxABjz06UiB5wT9wkEqvQ/SgZG4ZplbGQp/eY7VYTypAUydxPGR1x0qtFmIBm+U+h6GnrOIpWIUEY3A56HvQBZJmAZ2SJVzyAeoqp9qh83YMrIM429KmkSOaIFGzuPAB61FJGElEZ+eWTrxj8zQIto/nRiSQK2BwfSoSqhi7MSh6humR6VHOqW+0bxtdsFTmkPzW4BHzJkEbulAE/2fMoBKspHB9j1pskETIZIsqFzuUf0pIyFfd8rxsOinkCmLNIAEXhWJ3Z/SgY6ZBJ5ccqSLCRndjuPWj90SA5xGRy+7nPpinPeBlEMj73PQHrTRcQiMw42ljkAjP60CEisvIkZvO2o6nahHLDtU8mwWy2zKwLc46BRVeNZXuJI52zDHyhPB9sVYYgliZMlQSgzyRQJDo8RjaMlFPylucio4ZUMrRYxnLKSPzFMtpBNP5QDofvEkZzUrXAt53X5mR/ulh91qBleQzTXxjIKxkYwOhIq1H+8ZduN6/L8wx09abK/mRPGEPmZBXPfFNtyJImRkZGdSGVu/uDSGLB+6vtrIMPksT0p7mO4Ej7MiM/dU8/T2qG3Mq4UZcLwdwzn8aZ9ma3ndkZysi4wo/zzTAuxNtgYuGCr/ARyKjAV8y5KlvuPjvTJJvLto+WduQc+nvVgxMYlaNl2gcITg+9AClnawk8oDzG4HbB9aqWRnkhMTyYYMchvX1q1HDKY2w2IhyuP89qlV2k3RkxmZRncB1/CkBFb5ZSjKvmhWDYP60yKV5wTvjG32+6fSnNIB/pLny5BwzAcn8KiEGZJJlxFFLzz3xzQA9UlKvlhJjgDPQ+1OCOE3iQKM4YYzmkAdQCJOG5PydaaULMF8raVXBYHOT60wGMgMpmUbsDnnr+FI9rI2oJNF8jB8/e4b6CpcquwpIpdeiqOnbkd6RmkUxcBJd2Aw5AzQJlS/jk3LGqZwBgL0GRzk03MUVx5SoQpAGR/IVZa3dJ2RZSyKuc/hWfFcOl78wSQdAc0ATOHiV5SqtnIDHqBSRSq6EsDwMKMc0ks25nUM2GbP19KlnjKW0bxFQxJ46HH1pDI4w8rKxiAmcYAHGB709WjZnUMducEY4JqCAxpNsTzC7cZ9vapuIY8opdixAPQKP8aAI2YI77X2gLtBB7VLGgFuYw58s9W6bj7VRtrcC5k3Z3E4XJ4q7NOdkihflY/nQBVhGPNgXkr8y+lTOT8r+YQGX7qmk2tDJsSIeYcZ5B49qW4mT5EO1ZVOM460AV3a5YrKuC0YIAPH+cUSTk7Q6FRjluuWovHkWOO3Qg7vmfA54pXLyrGwUBB95ewoAd5zpLscJu24IPYUskatJGHi2IuTlj1pJY1SPcvUjl2FRA5RAyNMisSpY9PWgA8wEKdmWLZyx/LipYo3b5cY3HLE8803BmLEKp5zz/ADpZPNWUSRSqIwORnuaAGqJC7tKMknGM52+gpCvG7OGHJFOMflBVydzNz6Cnsw8rBIQA8uR2PagZWM6iSNAjFzxIT2FSzSzCFvs/AZ+Bnk0yZljZthw2Bnjml3NIoC/M+AwYDNADo4kCOWTeVUEn1OaQMuS5Qbl4Hpn2pgWdgIcnO8b2PAqymUJywO1sEYxxQIYc+UCw3kjKgDqKa28sBEAVPr1BpWdluIlxtcnn0CipmEbfdBEZwfm4yxoGQEOj/fRfMJIcdhSxKiDGdzKNxU9wakKhmjyOApx3A98VCs4eZRGuQ3AOBnHc/SgAlgG3eSzbTlQP60rcW4ZUzht23HenvhJEAccNu45J9qhjdnDNhvlPTHFIBjMGRDLuGDgoe4604yROXOwjOTn2oJYyhScgcDPU0j7YpFZ5RvzwoHBoAjitdu6bf1HAHf609VuGKg7WH3mOe3rTo9wmeRQQMgMcZAFR7ppdQHaJfXgEe1ADokWLcQhLM2CSeMVG8iLO+xXLrwoHSrCxsspZgXXqmOgFOlUb0+Qhj0bPUelABG21EjZSnyknJphdGkDkkDHQHk+lPIYkl3Uf3s/0p4RP3pVoyCQBkcf/AK6AGwAbWmAIXoATyajkCeSDGGVsYyq+tOZiEIwAQc8Ht6UCVVIeN94PQUASKQ4Ck7WBG7HpUNzcQ20DyOjKEGDhupp+wSKZQCdx7dzmuX1i/aWdoEb92h59zQgKN3dtdTtLKfmbgew7CqE0mAealdwBzVByZpQgP1NaJGbY6BDI+89vu11Xh+ydJ47t4spn5Cen1rK0zT3upxFGpwBkkdhXcRtGII7ccHaAoHRcVMmUkIUh3K7tsdm5XHGKsSKoEkjFduMKo9PaotxZ1TAOOM+/rTSpRQMgt14FSVYRFSYGbbsjKgDB5FTYQYRQxYdjzTXCJEjH5RzyeKc8DE7llwCM5oELI5ZC0YEeTjce5qGKXGU+XdnnA7UTtG6RRDeGJyOODTWs5GPlxsFUjJ3HH+eaYD1Dom8sPnI2gDgVKGiklUSIVYDnb2OahXzo5MMwHYcd6ljYx7nmXKn7xI60hjcBJB1EZbLU/YqnzNjZIIUH+hqs4fexHzDGQBzmpUJcLuJCg7tp7YoAPM2QFtp8zd9w9T70+P8AfxZePaw5yX6fWq7vJJMVCkjIyR2FXSgQN+7CsTgAtnI/xpiK8bbGYRtkqTgCpGPlDEkuUPU+9KxjEX7tgZC+D7UisksyRSAkZyB6GkA7y081GDqV24HtQX+1ptjUFUbkmnG3it5owpO5mye+BT28gBhHwASQAOvvTADtKLuIRScD3NNMSBvL3iLd0YnNRt5c8JGWJHQtxz60RbyuJNr9ge4oAjWRGleLd8/GM9yKs5lWLy13AKfvg4qOGxjSWSUseflC9h61daaExACUKiDawHQ+3NAFeESupUbS2drMeuKq26TQXjOUBRs8HnFT7MyDYAFPAYHnpSw7lh2kHco+Y+tAEpUJvLMh3YYLjOaAryMCIyYzjcemaroWWf7vyFs5I4q2/lxOuS0rt3zxQBWjWWJ5IyN6k5PuKaYY0k+8NznKqD0xU86yLOTnb5gxtBpYQkK/OwL5wSRxmgBq/KztMHjyBjHrU7TusLSK6yZ596rywvMWZXJXgnI6U2e3VhH5bMrE5U+1MBAROoInQqByuOQTUUUQyysrDdzntVx7SIb5h8zKBlhx9aJJpmjEYjGxsAkdR70AVm2RIsSqVByV5qaN3WdWYBwoxjv/APrpl2uyQKm2TYehNPKSzwFZcRM5yuOuaQEbqlzdGPy2xkZUn7tTTsn3GAWROnvUOJkd5Msn8J46mmzeXNehZiwkVcqwGM0wJbbLTbdoRnH5UwrJboYwxcl8sG6j6VMit9naSU5ww5B5FMu5ZUIdU+783PpQA+Z4hkRIjDb85/iHvTY9skT/ALv94ANp6596SGWCUecp2+ZnPFS2yJBbh5WBJJCnPI/+vQJj1fhY5drkdAtRWuzcw3lWU5Yjrj3qYRq9ug3DcmTuHU0kZtYxujJDsPmyKAHp5bYeNySPuheN1MGwzyZO5sEsSO9N2sUYx/eUYyvbv0oF0s8QQQAMPlLEckHvQMcUk3RlXIBXnB7065nWKCME7u3y9foaaxMNuJEb5QMnjuKjmVbk+e/zq442HpQA953C5AAAXC46596ngud8cIKFJCTwvNQOn+j4hj+YL8u5uRSPN5JgRwVkYZ8wYwKQCXa3ETjEiHefuk5I96sQMZo4xIgMobBYdPrTC4QsJNpY8rvPJp8YYr5kmY1U+vJHSgBJba9W7TynHkseAGyuKdPG6yB4DtmDYGT+nvTQGKSRQTlFYYUk96LZpfL2TFWkBxkc4pgNhYvcTEjdEeHyPumo7m52OsMGWcHH7zleasSmVrwR4j8vbhAvc+/40rKM7H2bgcnHb3pAKgcp5cpCgj5h3Qn0HpSNt8ny1dmRT9/IzSSBc+c3lsxXBfJxUbIu7e4O8AowHAb3oAUIftMOzZuySGzg1NKWWeFgwOfldQM/kaq+UrNGVUlo+AM9R6VMDHE+2RcgN1VsYoAq3TtJZtgEF8ZbPWobezYt90KcYAz2p09hJ5au87HcQSvSpH8wW4VSBLnaD/dH+NAEMzPuEUSruYgcDj86ezyGML5TgqpGTwT704Mu/bIyfKcnHc09jH/rmfAY4VhnAHt70AVjDJG2/wAsl1GMAZ60REEFCxXL9QeRTvOVXdA2GyCxJyRVNI4Y5vOhzMd3yr2oAvNaoGXDnDkDrkioQo3yoxOIzwT3qUyMI/MeMbhnJ/u+lNUzNI4nG1BgAHk5NAERn8qU72AJXC0yWGOZ0SRmL45K042w+1faGRm2sMZOcmiSSUCSd1TczbFHTj1oAmCCMsZJuXXChRzge9QSSO0nlBPkA5Gcc9qZLGrRxscBl6HJyakBRXCuhw+MEjp9aAFDnaYScHHRRzTI4vL3RqPnJ2sW/hpDtWVpFBLDpn+lI8o2rLKzKzDlVHWgBhhYeZaxfOWHLA06GI2QaPzBIW6j0pY2iilKxqzELuZ2pzNGNv8AtdQOtADS4aX5MnPf2p6KZFK79wJzg9jSAGEgFQMDjHf2pBAFlMrs24jJQdKBkhQkuNsZZxgE+tRrlimwrtHBYetIxbaQwYRPyGPf2FRQzB5Et4RiPnJz39aALYCsQSCqjJA9TTS6LIz8fL0GPvGhJfNDZJbZwMUhO5wzqoHYUAKUXYqcqzD15AqSNjsDeWsgUnJY+npTdwlZyAuSME96hEquyxrwVGCPWgBTGG2ZfaQ2WcHqvpTCkcbeZEp+7wi9etWAhzluQFyagmCKgZNytJ0BPTmgB0UbMJNybSx3ZI5x7UZd2Ytlc9AB1ApYpH87a8nzLwxx29KSVBKULElwcgD+tIBHBL/O4AGBg9ifSo5I02NuJ+Y4B9KnBjUIojzuP3j/ADpCq48x2yCxIU9BQA6WJgMBscDnP8NDRnzVDYbKFlAPSmFzIYvLYNvPzU2YubsMpOQu0elADnMoUM5KgLhh3NSxzgou6HcqnA9c01TNFkg79y5XdzzUdv8AaPLYsBndyR1oGLLG7RNhDtbkZFQ2cxk3JIg3J046Crr3DLN82RGq9PUnvTEEbIZCAG7gcZoERs0bTsjddvXFOTZ5EaiNeuNx4/Gn5TeSxAfGCTwMVXuvstqv2p5GAUEbc9PwpAUNavH06Ly4ZMPKDwD0HrXJk8H+dWb26kvLlp5D8x6Adh6VQmk2qatIlsgnlwCOtPtoSFGfvNUEKGaXcfug10ei2CzOZ5ciOPn6n/61U3ZEpG5o9olnYnzEbzpOWxxj0FaloJZDvljVccKMdP8AGmzhAilBlD0PtT0/fKqqg2kAZDelZmgskIWQllBZsYAPFMkRNgQA9O3r9aCZAAirgoc85p+xfJRi3fD5PSgCC5A+4ZBgAHYRzUypldke4E4PA7/4UwyPuVhGrIO4HzGjz3a4JQjaeqg4oAfDA8kbG4woTgN7Ukco4MeTjJO4Us535DbssfmUHFRbPvKsjhCOeOaAJJBuDGXaVzn5eoqKF8xiDzN+TnYR0qa1sESJ5RISAc81IpCyY8pOFPOKYD1jkMA2IFw3JPcCmxujcuq7cHCsf5U1fL+VSxx168ZqO5hMiZZAoAwuD096QCl3SUIqAq44welPljjcLtOAMljmoIjjYjPtY4x6UtszGSUSoW3HblfamIQTgOqNEdzH7wXpVxBHHtAAD8jB61WiTDsxmZ3Y9cY4qRWIZvNKNknZ65oAdsMiswXaW6MT96iRm+8iMQAO3WnCAtHtMuDjgDio4wVgwxIUHk+tAySFB9maWQBFP3xjODSo5LqiIq5HXs1RujK5BbcpG3ANDAYGGw6jOUHFAB5ccEbFiyvj5wTlh+FSTwmaDD7BC3Vh1PofrVaO0crLI7M8jcMR3FW9i5ZmBZOAMdqBEEMIijGCCF5yew9akLI7IVbdnJIIxu9qd8hnGGwjKR83XNR3UmxVREBxjGOooAVZN24eXtUe/Q+lNcIhySS0h3Db29qmUbzHiM7c8nOCfrU7R75VUcANxnpQBDJC0xUSkH5chs4quyywQq0iF/m4cHPFWG3/AGiXkiLrjH4cUI6Sfu2BCsMEY9P5UACFopFkBYK3bHTNQywrsH3/ADA2VYse9SwxZfyVO6JTkE/ypvK3U22NiCm4EnpQAJIm0JJIFDDB+tOeOTaqhxtAwTnrTRHbraFplUyMM57CkMpFssqFskYwPagBi4EjXCnchOMN1JFSTyREgh8GTpkdDUMYD7CVYIOSQO57U2aASbdzFQCSCTjigCxGsvlmKRtzZBJJ6Cm3KCCZX3b/AC06DuDUoUNGPKORGvGD1qG7cy7Am3I6GgCWNF8jzDHtDDJUngZpYyY0MUoEgI4IOcUz7T5UW0odqrhiRnn0qW0iedPOTG/dwp6EUAQTWy/YDHGoXHQ56VCkcskcYDc7gCx9astMEjMbg7y/JFPuVRJFWNhtIBbbQALshdUkY8dxyKaiB7vz2Y+URtVemTUk8EWGKN9/kcdPenSS+Var5u0gDBCDP40wHMkbcOjbpMcqMVUnQxSKyb2UnayAcqKlPmBo2DsM89OKEneGcZRXjk6P79xQBKirJG6yzZjI+UZ6D396jgsVVz5cwMSnOzPUGnx28JnZyGVmzwOmPekMiyMyxdFOPcUgJyY4kKoFZ/XPT2qmZvNZUYERr2Ycg1ZgwzOrouOTuPBNQw25gMsiuskjHODzgUAMnja7vfLALxgBeRyPeptyNAUfPmR8Bhzj61N5p80L5i52E56HPpiolj8tHZDs8wYZaAH5WSPcgBBOc4wfwqKOF4tRXdKFiI3biOOexqVYEkeIhjFsX5VPRj3pLhUW3ZEzuY/Mg9KAFU/ZwI2bMmSwbOePSmW7xmN2kZ/MVvlYjg+1QzR24iQs5RNp2465pJYmuYI28zCEHPoT60ATujGFQ5xETz3xT1Ma7VyflOPn5z+NNjheC1EYk3N129TimOk32xHgkfDH5w2CKALEbGASNgloxvAx1qKPAw4TBdgQD15qRZAyurgFj0Ynr+FQwTEuFWMOS5UH1HtQBBdh7mJfL+XODn1pIto2h3IZRye1TELIwifcpYD7pxj2pssEHlMNuNp7HNAEbKnkSuhB6nlcU2f95AuUZdox1wAamMTG37pIcbUPPFVbhXaPcmQE4ZuvNADBHHChURkyfxknORT7Jwd6PEIxnsORSojJFFIrDaeTuPOaGmIUYHXqx9T3oAYvmLcyYDtGVySxxzUr+fJhIgCEGWbqc+lMkbbu3HEYXOfSmpICMwyHbnk9M0AGXjO6UNvY8ZqvK74IfaXPI39B71YkZpTwe/UnpSyhZ4GCbW+YZ9/TFAxkgjYKqHc4+YnPC8UyCEhyjykjJIzTw3zCExJjdg8UrzRbHCAOxfr6f/WoEMtFa4mkDA7R0PSmXCnaSPljBxnFSSXO6aGJFCluu3pUMsUp+QkkBs89/pQBNEob5UfG7sw64p0kYZ3kyHmXATPT60hVpI0kIJbPYcD2p0bq8zk8KvB5xigBjDEXmSHLY+lRRS7guFBGenXNNkkkjH7tNwJIyat27lgibUAxwV7etAw55D5OeeeiioFjUnzY40GeCx/woMpM88bqREp4c96kQx7g6qCpyTzwBQAf6rlRhRyTQG8uTcqluPlJPXNNdfMAABCtzgU4yxwTRhULvLxnPC0ANaTBkGQrN69RQhBhIXAc8e+KSLY5dxkyJlVyOpph3L95NzPnAUYxQBYMbr8xJG4A4U0h/egl/UAZ7VIjSOzRbQgC8cdOKiZ0tI0ijn+QEhyVyT9KAGKfNZlZGXJ65+9Ttpcbt+Ag/M1LsDSqY+gOFyeppHhVg0bnhOpX060gKuJIyoQb5Dy7HnHsKfNH50LLHnJ6L/OpgcbpIY2Ck4JoUvAW3LvweMelAENvbtCdoOQOc+tO8sRykyHO44Cj+dCed9rhbjYhPA96W5ljt5Y2ILL6igB6kKjgZJYDaD6d6gjgkkvEw2FIIxTjLlTKyMQTge1O8zdtVEZVxjNAwOWbDD5+hA9KryktKxydi9cHqas+TlyxOVT+InFEUq3O/wAlSQD8xxQAwqr2wEmVCt8x74rmtdvYprjyLY/6PGfvE53H/wCtWxrWpJbWb26AefIeMfwj1rjjkU0iWNd8VQlZpXCL1NTXEuBii1hIG9vvN+labIjcuWNo00scEY+Y/p6mu7t4UtbaCOMJsVfl3Dqe9Zmg2S2tmbmbh5jtA7hfT8a3UIVGjxnDZDe1Zt3NEiJibiJixXgYwp5UVX061liuWlL/ACp0x3qxI0UEm+IAbvv57mnnMaxyjPUZHY0gFbdczliwTbyB6gVCii5gk3jbk5xnpTkDzbto8tDywbt7CmhLdhjJMecE560ASGIRQlUJLAYGDTE8mKM5U+cfToRShfLl8mMkt2BNTJExc7wN544oAYdpUSyDAwBjp+VKxjgZWO0qw4B6024BEhiYH5vmGOwphiQhg5JIO4ZoAmHluXkjJCjHHY0srphYzgEjA3Dmmruh+986Z39OgqInzAGdd3Pyk+lMCVrZZLeNGYrg8gdxUdw5ddsZUBRjLd6lYMibSNyKMhs9aYEWVR8yqec/0pAOhO8ruClguOe9K0rODGnDDoF704CJLgYbqvJxUSfKxdApwScj3pgPjKRzAEjP8Kn17mnQo5CyyxAkE5HQ9eDSeWZZg4Q/IM/X1qzNlEjLOSScK3QmgCuB5r5kBYhsADimO+EJQFiflAx3qdYgVyOueOwJpkI3mQuh2huQDz+FAiMbVjBdvnYdvX0pgiLRHL7WP5YqfMYnO9d4YZzjpTQJZZGUECED5T6ZoAfG/lIpiWRgONzcAmmDHnxtJIyqTynY+9TBZmChwCi9PeoVglaRZQpLIenYCgCQopKO0Z4bKMG4omhaWQHcAOrk+lSLEbhCoYZQ8DNVZ5VW5QEnd0J7GgCSfyxc+UzMABuBHORUkjxx7ViZmBGdp6AUqxxuiuASwHLDtTI4wVZp2HDHGPSgBQHFs24kbhgMTT1mWHBchsRjtzTWiEts7YULIOOfyqvArxi3j2+Y2TyPT0oAmhLGTeSQrL0B4Iqa5ZYoFLQ/MuRwarOY0neNThOc4/hq0qRyxrH5jM23qaAI0KXNllQHwMhXohXY4yvyFTxTYzFH5ghcshOG9jTw7IjIHXoee+O340AIpDblAXkjAzUHnByyzR7l5Uj0+lTxRQ/MzHIAyQO9MR4JHLRn5TwccUAEYCwOkabNw+U+tNSOR1VSn3TkdqeG2sQzZjU4ppjZLuMmYLERkc560DJd6Y3jIyNrKRSSTNFHmNcAcZ96W4MZnEe3O4csOcVHcQolvIBvZSOeaBCSbyglZMbuRin25QRbVJJwc7xVa3dpolgjyxB5DVeFmV5GAir1BzmgCuHeRGDIoEeSGHORSMyhGwmZMZyOn0qa1OJSMZLccdqJAgznHy9cHvQARDcI3mJXK84p0RbARk3IzZyfWmXECSTrIrbTtztzwKG3/Z5DE4JjHXPT6UDJ4lMhVHGSGyQOwqJrcLeLK4ZAD82yoNMkmSJmckLng96svMjISrggHLAjqc0CGXUtqUjWSZl2ZKnHP0p0aDcCmSp7sKW4thKiloyJCvysemKjiBaRITNk+p7UDJbiBp1DM6o+OoOMU3zD+7klRuflBXkGpRMIo1gdUlkXk5HrUNziCAugzkZ2j+GgQm94rxoXIY+XwO4PtSFpwJHXfJwFIx0oMkT20c6orzF9u8nBFNXaitKkkm7PK9qYFu7jC7F+Uk4zGeqg9SKaxtoIXh3qsTDgE5yarTrdi6Vhllx8xBzxUsdohYNI6PGDlVPY0ATRl2KeUFIx/GeQO9RqJoY3Eb8ZLMcdKnVVEgVyDkYwBgDFNlUIzlPuY5DGkAYSSHIlCg8BumD3pLRFSaOMFiQ3LD61HGYxtAwI1YZyODmnIzJctsOOflfHJ9zQBBNLGt8YxGeF7DqcdaSZn8pkhQAE/McdRRRQMV45I4wMtkjG8nOc+lV1kLOYFVzGBgtnrRRQARhp7d1QMI0JHNEtsQivLLgKMhaKKBEb27yJh9yoRxx1NItsBKi8AAZwe5oooGDW7B/MZWMZ67fWo4fNjXdICufujFFFICZIXblxjPOQKHg3soTG7HOB1NFFMQ1WlckLGw25+bZ2pzbMmBVLSKm7JOMd6KKAHicukUSLhSOo5qvbxxxvKX4bdgZoooAldXKush2AkY4qIKBmNWztGOD0zRRQAYbIRFyFUAZHU96bIFBaJo3UscnaOaKKBk00bC6XnGRgFec/Wk2MJAzEhvYfmBRRQBMkZQkmNhIMsAF6A1GYyEQzOQMZ9xRRQBKhjKs6lxtGPYn1qGBC7s5jwoPGR1oooAl2SDYEjO5GwwPGAe9VzdswMojIwdgUDt60UUANzPCS43GIjAGPWpoQw4LMzElDnpRRSAmWEx7UwVDZ6CqJCyN+8jOEGcY70UUIZLI7qy23l53DIA9vWkYfMFcNGsnyqAvcUUUCJfskuY2ALdmBqOWaGyieTJSIEkjH6fWiigZw11dSXNxJKw5Y8D0Haqkj7VNFFaIzZSRDPN0O1eTXR6JpZvrkuynyYhufA6+goookOJ1Yt2YbnTtlT6VKga3QdGG7kiiisyxzvC4ZBGrMCDwM0yQN5m/bkYA2DuBRRQID5iHkFt5yM54qxHBHHC4b5Se2OjUUUAQhZVmQLjzCvy5FMmjlEgUht7fMc9DRRQBKjb4tuWLI2DkUjb48DYzEnGMdPrRRQAirIGJDEqeCv92pLdSq5aNmTG04FFFMAnkLFIyjKp+UEDoKjZfswySwYccfxCiikA5WhYKxRs9DkVL5HmH90230UD9KKKAHs00DmRgm1uAO9K6ySxKQA6p8xOeQaKKBDFdxHvKncoIBx/SmQzyBUYIUZ84AXg+9FFMBWm+zRyFoTJxnIHIqxA/nxKQrAuOAVoooArQCeV2RiwGeAew70qtOkhj2OY2+XJHGaKKACNHix5OWkUkMSD3qaODZcF5oiMcYPeiigBm+MXLRoxHfjuKQp+6Ly5+8QABw1FFAEkS/6Kf3ZGW2gfXvVaOORLvzC5CxnkAZxRRQBPhDIDGhJJLMcfpUht2eeKeM7c9QR1FFFACvG4Z/Lj2BiNxHTNULeacXXkypyCeSKKKEBZjdvPEO0quCQ+OppDE0Ue1TuRjnhehoooAf5CfZ0bBYEncRUTgzJ5bKUQfxAdBRRQMkiH2cmJI2eRh94dxSGBklYElsHvRRQA9V+y4VHy0hyGxwPaoJpZY5JEikQox2kEd/aiigRZ+xkrBKs5Q542jr7VHcxu8DmHa7s4BU+tFFACGGdYvPMZJAwQvbHarSiNIAfKI/iZlXrRRQA65RikckYIU/eGOlVY7VfOVDEy4bPGfwoooGWLm5WAsJN77DyAKrWczmORscSn5SR92iigRaaEPAvmxkBTkENgsf8KQIqAlo3IJxs9R60UUANSyLtsUlgT6dDUAZrcMuN7oecLyaKKBlgXADNguWUDcm37uagghmtz5bkS72yqkZFFFAF37PcQxOxLKTjaMelUr/AM5Idyhnkk+82OlFFAEsXmNDFvhOSccjFNktplvkdPmweVB6UUUCP//Z"/>
          <p:cNvSpPr>
            <a:spLocks noChangeAspect="1" noChangeArrowheads="1"/>
          </p:cNvSpPr>
          <p:nvPr/>
        </p:nvSpPr>
        <p:spPr bwMode="auto">
          <a:xfrm>
            <a:off x="1788431" y="2977560"/>
            <a:ext cx="1411555" cy="14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105" y="2084832"/>
            <a:ext cx="5134117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a student making a creation! Amazing, right?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2" y="2293838"/>
            <a:ext cx="4345373" cy="41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Here are some more students and their creations!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-again these are 6/7 pictures don’t copyright me!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3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These are one of our students shoes!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511" b="27511"/>
          <a:stretch>
            <a:fillRect/>
          </a:stretch>
        </p:blipFill>
        <p:spPr>
          <a:xfrm>
            <a:off x="3048" y="0"/>
            <a:ext cx="12188952" cy="45328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-not too sure where the paper is….IT DISSAPERED!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4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MORE OF THESE AWESOME CREATIONS HERE!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5727" y="2286000"/>
            <a:ext cx="3239883" cy="36099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382" y="2286000"/>
            <a:ext cx="546735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Almost done! The last couple of pictures await you!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8625" y="2288007"/>
            <a:ext cx="4271078" cy="39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last picture…good job you got through it!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-for the LAST TIME! All pictures belong to 6/7 DON’T COPYRIGHT 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746"/>
            <a:ext cx="12192000" cy="47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</TotalTime>
  <Words>191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Tw Cen MT</vt:lpstr>
      <vt:lpstr>Tw Cen MT Condensed</vt:lpstr>
      <vt:lpstr>Wingdings 3</vt:lpstr>
      <vt:lpstr>Integral</vt:lpstr>
      <vt:lpstr>Hello and welcome ladies and gentlemen! Today we will show you what we have been up to for the 4th inspire challenge!</vt:lpstr>
      <vt:lpstr>As you can see this is our list of our  amazing ideas in 6/7! Onto the next slide!</vt:lpstr>
      <vt:lpstr>This is one of our marvellous students creation. </vt:lpstr>
      <vt:lpstr>This is a student making a creation! Amazing, right? </vt:lpstr>
      <vt:lpstr>Here are some more students and their creations!</vt:lpstr>
      <vt:lpstr>These are one of our students shoes!</vt:lpstr>
      <vt:lpstr>SOME MORE OF THESE AWESOME CREATIONS HERE!</vt:lpstr>
      <vt:lpstr>Almost done! The last couple of pictures await you!</vt:lpstr>
      <vt:lpstr>The last picture…good job you got through it!</vt:lpstr>
      <vt:lpstr>THAT WAS THE END OF THE 4TH INSPIRE CHALLENGE…BUT NOT THE END OF OUR JOURNEY.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and welcome ladies and gentlemen! Today we will show you what we have been up to for the 4th inspire challenge!</dc:title>
  <dc:creator>Julia Bojczuk</dc:creator>
  <cp:lastModifiedBy>Julia Bojczuk</cp:lastModifiedBy>
  <cp:revision>4</cp:revision>
  <dcterms:created xsi:type="dcterms:W3CDTF">2020-09-24T09:23:17Z</dcterms:created>
  <dcterms:modified xsi:type="dcterms:W3CDTF">2020-09-24T09:57:39Z</dcterms:modified>
</cp:coreProperties>
</file>