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D2C078-6662-972A-EB05-809B86DA4D0B}" v="3456" dt="2020-06-14T20:18:30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gan Green" userId="S::wlmgreen6@glow.sch.uk::49825552-8aa2-4994-8021-b8f94ee00643" providerId="AD" clId="Web-{B2D2C078-6662-972A-EB05-809B86DA4D0B}"/>
    <pc:docChg chg="addSld modSld addMainMaster delMainMaster">
      <pc:chgData name="Morgan Green" userId="S::wlmgreen6@glow.sch.uk::49825552-8aa2-4994-8021-b8f94ee00643" providerId="AD" clId="Web-{B2D2C078-6662-972A-EB05-809B86DA4D0B}" dt="2020-06-14T20:18:30.976" v="3464" actId="20577"/>
      <pc:docMkLst>
        <pc:docMk/>
      </pc:docMkLst>
      <pc:sldChg chg="addSp delSp modSp mod setBg modClrScheme chgLayout">
        <pc:chgData name="Morgan Green" userId="S::wlmgreen6@glow.sch.uk::49825552-8aa2-4994-8021-b8f94ee00643" providerId="AD" clId="Web-{B2D2C078-6662-972A-EB05-809B86DA4D0B}" dt="2020-06-14T18:43:58.429" v="101"/>
        <pc:sldMkLst>
          <pc:docMk/>
          <pc:sldMk cId="109857222" sldId="256"/>
        </pc:sldMkLst>
        <pc:spChg chg="mo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9" creationId="{A6A22EFF-1FE0-4FE3-9E48-97A8F0CD889D}"/>
          </ac:spMkLst>
        </pc:spChg>
        <pc:spChg chg="add del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11" creationId="{1DB043B4-68C6-45B9-82AC-A5800EADB8DB}"/>
          </ac:spMkLst>
        </pc:spChg>
        <pc:spChg chg="add del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13" creationId="{A8637F87-B6EB-40C5-B051-5F099460B763}"/>
          </ac:spMkLst>
        </pc:spChg>
        <pc:spChg chg="ad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18" creationId="{8CF1B1A9-81D7-475B-9773-FA69E2D6C2E1}"/>
          </ac:spMkLst>
        </pc:spChg>
        <pc:spChg chg="ad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20" creationId="{825938E3-FCDD-4147-B4EC-232316751F65}"/>
          </ac:spMkLst>
        </pc:spChg>
        <pc:spChg chg="ad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22" creationId="{9AA75596-FA3D-4A75-A3CB-443E14CBF572}"/>
          </ac:spMkLst>
        </pc:spChg>
        <pc:spChg chg="ad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24" creationId="{FF5FBB9B-488E-47BA-9CA3-8CC9C7D1577C}"/>
          </ac:spMkLst>
        </pc:spChg>
        <pc:spChg chg="add">
          <ac:chgData name="Morgan Green" userId="S::wlmgreen6@glow.sch.uk::49825552-8aa2-4994-8021-b8f94ee00643" providerId="AD" clId="Web-{B2D2C078-6662-972A-EB05-809B86DA4D0B}" dt="2020-06-14T18:43:58.429" v="101"/>
          <ac:spMkLst>
            <pc:docMk/>
            <pc:sldMk cId="109857222" sldId="256"/>
            <ac:spMk id="26" creationId="{E3574FE0-C6E5-4148-8CC5-56169A790A66}"/>
          </ac:spMkLst>
        </pc:spChg>
        <pc:picChg chg="add mod">
          <ac:chgData name="Morgan Green" userId="S::wlmgreen6@glow.sch.uk::49825552-8aa2-4994-8021-b8f94ee00643" providerId="AD" clId="Web-{B2D2C078-6662-972A-EB05-809B86DA4D0B}" dt="2020-06-14T18:43:58.429" v="101"/>
          <ac:picMkLst>
            <pc:docMk/>
            <pc:sldMk cId="109857222" sldId="256"/>
            <ac:picMk id="4" creationId="{388498BA-3D66-44C2-932C-8AAE628B09EC}"/>
          </ac:picMkLst>
        </pc:picChg>
      </pc:sldChg>
      <pc:sldChg chg="addSp delSp modSp new mod setBg modClrScheme chgLayout">
        <pc:chgData name="Morgan Green" userId="S::wlmgreen6@glow.sch.uk::49825552-8aa2-4994-8021-b8f94ee00643" providerId="AD" clId="Web-{B2D2C078-6662-972A-EB05-809B86DA4D0B}" dt="2020-06-14T20:16:37.381" v="3442" actId="20577"/>
        <pc:sldMkLst>
          <pc:docMk/>
          <pc:sldMk cId="3586541037" sldId="257"/>
        </pc:sldMkLst>
        <pc:spChg chg="mod or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2" creationId="{C92A74FB-9A9D-4FE7-BB3E-6B9295D606C7}"/>
          </ac:spMkLst>
        </pc:spChg>
        <pc:spChg chg="del">
          <ac:chgData name="Morgan Green" userId="S::wlmgreen6@glow.sch.uk::49825552-8aa2-4994-8021-b8f94ee00643" providerId="AD" clId="Web-{B2D2C078-6662-972A-EB05-809B86DA4D0B}" dt="2020-06-14T18:50:26.667" v="103"/>
          <ac:spMkLst>
            <pc:docMk/>
            <pc:sldMk cId="3586541037" sldId="257"/>
            <ac:spMk id="3" creationId="{A602E373-60F8-417A-9970-522A97ED50BA}"/>
          </ac:spMkLst>
        </pc:spChg>
        <pc:spChg chg="del mod or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4" creationId="{5CAB4D70-0D7D-4274-AECB-F7AE20FDC9E2}"/>
          </ac:spMkLst>
        </pc:spChg>
        <pc:spChg chg="del">
          <ac:chgData name="Morgan Green" userId="S::wlmgreen6@glow.sch.uk::49825552-8aa2-4994-8021-b8f94ee00643" providerId="AD" clId="Web-{B2D2C078-6662-972A-EB05-809B86DA4D0B}" dt="2020-06-14T18:50:26.667" v="103"/>
          <ac:spMkLst>
            <pc:docMk/>
            <pc:sldMk cId="3586541037" sldId="257"/>
            <ac:spMk id="5" creationId="{DF8F4557-6ED6-46CF-A109-D2973831D471}"/>
          </ac:spMkLst>
        </pc:spChg>
        <pc:spChg chg="del mod ord">
          <ac:chgData name="Morgan Green" userId="S::wlmgreen6@glow.sch.uk::49825552-8aa2-4994-8021-b8f94ee00643" providerId="AD" clId="Web-{B2D2C078-6662-972A-EB05-809B86DA4D0B}" dt="2020-06-14T19:01:04.236" v="306"/>
          <ac:spMkLst>
            <pc:docMk/>
            <pc:sldMk cId="3586541037" sldId="257"/>
            <ac:spMk id="6" creationId="{9799CCC9-D182-4F49-97F0-6BD556247DFB}"/>
          </ac:spMkLst>
        </pc:spChg>
        <pc:spChg chg="ad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10" creationId="{040BF4A1-714C-419E-A19F-578DE93BE02F}"/>
          </ac:spMkLst>
        </pc:spChg>
        <pc:spChg chg="ad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12" creationId="{2F91A9BD-D57F-4941-931F-40597AB37017}"/>
          </ac:spMkLst>
        </pc:spChg>
        <pc:spChg chg="ad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14" creationId="{C54DB264-9467-4730-B9E9-C9A97DD66920}"/>
          </ac:spMkLst>
        </pc:spChg>
        <pc:spChg chg="ad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16" creationId="{BB097F88-2120-47B4-B891-5B28F66BBD4A}"/>
          </ac:spMkLst>
        </pc:spChg>
        <pc:spChg chg="add">
          <ac:chgData name="Morgan Green" userId="S::wlmgreen6@glow.sch.uk::49825552-8aa2-4994-8021-b8f94ee00643" providerId="AD" clId="Web-{B2D2C078-6662-972A-EB05-809B86DA4D0B}" dt="2020-06-14T19:01:08.877" v="307"/>
          <ac:spMkLst>
            <pc:docMk/>
            <pc:sldMk cId="3586541037" sldId="257"/>
            <ac:spMk id="18" creationId="{BF9338F5-05AB-4DC5-BD1C-1A9F26C38A7A}"/>
          </ac:spMkLst>
        </pc:spChg>
        <pc:graphicFrameChg chg="add modGraphic">
          <ac:chgData name="Morgan Green" userId="S::wlmgreen6@glow.sch.uk::49825552-8aa2-4994-8021-b8f94ee00643" providerId="AD" clId="Web-{B2D2C078-6662-972A-EB05-809B86DA4D0B}" dt="2020-06-14T20:16:37.381" v="3442" actId="20577"/>
          <ac:graphicFrameMkLst>
            <pc:docMk/>
            <pc:sldMk cId="3586541037" sldId="257"/>
            <ac:graphicFrameMk id="7" creationId="{29CC86BC-7F44-4D48-A57A-69FFD8B15BBC}"/>
          </ac:graphicFrameMkLst>
        </pc:graphicFrameChg>
      </pc:sldChg>
      <pc:sldChg chg="addSp modSp new mod setBg">
        <pc:chgData name="Morgan Green" userId="S::wlmgreen6@glow.sch.uk::49825552-8aa2-4994-8021-b8f94ee00643" providerId="AD" clId="Web-{B2D2C078-6662-972A-EB05-809B86DA4D0B}" dt="2020-06-14T20:16:47.428" v="3449" actId="20577"/>
        <pc:sldMkLst>
          <pc:docMk/>
          <pc:sldMk cId="935946951" sldId="258"/>
        </pc:sldMkLst>
        <pc:spChg chg="mod">
          <ac:chgData name="Morgan Green" userId="S::wlmgreen6@glow.sch.uk::49825552-8aa2-4994-8021-b8f94ee00643" providerId="AD" clId="Web-{B2D2C078-6662-972A-EB05-809B86DA4D0B}" dt="2020-06-14T19:30:34.355" v="720"/>
          <ac:spMkLst>
            <pc:docMk/>
            <pc:sldMk cId="935946951" sldId="258"/>
            <ac:spMk id="2" creationId="{A9C5B6F4-06D6-4DC8-BAEA-C0830848E1D7}"/>
          </ac:spMkLst>
        </pc:spChg>
        <pc:spChg chg="mod">
          <ac:chgData name="Morgan Green" userId="S::wlmgreen6@glow.sch.uk::49825552-8aa2-4994-8021-b8f94ee00643" providerId="AD" clId="Web-{B2D2C078-6662-972A-EB05-809B86DA4D0B}" dt="2020-06-14T20:16:47.428" v="3449" actId="20577"/>
          <ac:spMkLst>
            <pc:docMk/>
            <pc:sldMk cId="935946951" sldId="258"/>
            <ac:spMk id="3" creationId="{4E073146-3439-43B6-B0F9-3A4C15B2A331}"/>
          </ac:spMkLst>
        </pc:spChg>
        <pc:spChg chg="add">
          <ac:chgData name="Morgan Green" userId="S::wlmgreen6@glow.sch.uk::49825552-8aa2-4994-8021-b8f94ee00643" providerId="AD" clId="Web-{B2D2C078-6662-972A-EB05-809B86DA4D0B}" dt="2020-06-14T19:30:34.355" v="720"/>
          <ac:spMkLst>
            <pc:docMk/>
            <pc:sldMk cId="935946951" sldId="258"/>
            <ac:spMk id="10" creationId="{93DAF4AA-9270-40B5-B73C-B11B9A92F0BC}"/>
          </ac:spMkLst>
        </pc:spChg>
        <pc:spChg chg="add">
          <ac:chgData name="Morgan Green" userId="S::wlmgreen6@glow.sch.uk::49825552-8aa2-4994-8021-b8f94ee00643" providerId="AD" clId="Web-{B2D2C078-6662-972A-EB05-809B86DA4D0B}" dt="2020-06-14T19:30:34.355" v="720"/>
          <ac:spMkLst>
            <pc:docMk/>
            <pc:sldMk cId="935946951" sldId="258"/>
            <ac:spMk id="12" creationId="{31D5E60A-D6B1-4F21-A993-313958AF0C00}"/>
          </ac:spMkLst>
        </pc:spChg>
        <pc:spChg chg="add">
          <ac:chgData name="Morgan Green" userId="S::wlmgreen6@glow.sch.uk::49825552-8aa2-4994-8021-b8f94ee00643" providerId="AD" clId="Web-{B2D2C078-6662-972A-EB05-809B86DA4D0B}" dt="2020-06-14T19:30:34.355" v="720"/>
          <ac:spMkLst>
            <pc:docMk/>
            <pc:sldMk cId="935946951" sldId="258"/>
            <ac:spMk id="14" creationId="{5B7BB16B-E108-4C64-97D5-7AC67CC5E2C7}"/>
          </ac:spMkLst>
        </pc:spChg>
        <pc:spChg chg="add">
          <ac:chgData name="Morgan Green" userId="S::wlmgreen6@glow.sch.uk::49825552-8aa2-4994-8021-b8f94ee00643" providerId="AD" clId="Web-{B2D2C078-6662-972A-EB05-809B86DA4D0B}" dt="2020-06-14T19:30:34.355" v="720"/>
          <ac:spMkLst>
            <pc:docMk/>
            <pc:sldMk cId="935946951" sldId="258"/>
            <ac:spMk id="16" creationId="{A5F6A003-4671-4F7B-A12E-2946D61E435F}"/>
          </ac:spMkLst>
        </pc:spChg>
        <pc:picChg chg="add">
          <ac:chgData name="Morgan Green" userId="S::wlmgreen6@glow.sch.uk::49825552-8aa2-4994-8021-b8f94ee00643" providerId="AD" clId="Web-{B2D2C078-6662-972A-EB05-809B86DA4D0B}" dt="2020-06-14T19:30:34.355" v="720"/>
          <ac:picMkLst>
            <pc:docMk/>
            <pc:sldMk cId="935946951" sldId="258"/>
            <ac:picMk id="7" creationId="{8EE1037B-1D75-4B5F-9BAF-4809022059E3}"/>
          </ac:picMkLst>
        </pc:picChg>
      </pc:sldChg>
      <pc:sldChg chg="addSp delSp modSp new mod setBg">
        <pc:chgData name="Morgan Green" userId="S::wlmgreen6@glow.sch.uk::49825552-8aa2-4994-8021-b8f94ee00643" providerId="AD" clId="Web-{B2D2C078-6662-972A-EB05-809B86DA4D0B}" dt="2020-06-14T19:35:56.782" v="1188"/>
        <pc:sldMkLst>
          <pc:docMk/>
          <pc:sldMk cId="1964586466" sldId="259"/>
        </pc:sldMkLst>
        <pc:spChg chg="mod">
          <ac:chgData name="Morgan Green" userId="S::wlmgreen6@glow.sch.uk::49825552-8aa2-4994-8021-b8f94ee00643" providerId="AD" clId="Web-{B2D2C078-6662-972A-EB05-809B86DA4D0B}" dt="2020-06-14T19:35:56.704" v="1187"/>
          <ac:spMkLst>
            <pc:docMk/>
            <pc:sldMk cId="1964586466" sldId="259"/>
            <ac:spMk id="2" creationId="{8D9CC71B-E7E7-4832-90D8-C42AD9F0C02A}"/>
          </ac:spMkLst>
        </pc:spChg>
        <pc:spChg chg="del mod">
          <ac:chgData name="Morgan Green" userId="S::wlmgreen6@glow.sch.uk::49825552-8aa2-4994-8021-b8f94ee00643" providerId="AD" clId="Web-{B2D2C078-6662-972A-EB05-809B86DA4D0B}" dt="2020-06-14T19:35:03.859" v="1133"/>
          <ac:spMkLst>
            <pc:docMk/>
            <pc:sldMk cId="1964586466" sldId="259"/>
            <ac:spMk id="3" creationId="{F5A94579-22F8-40CF-A014-FD2018AECE1B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9" creationId="{E383CC5D-71E8-4CB2-8E4A-F1E4FF6DC9D6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11" creationId="{E2DA5AC1-43C5-4243-9028-07DBB80D0C95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13" creationId="{8A4EDA1C-27A1-4C83-ACE4-6675EC9245B1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15" creationId="{1C2185E4-B584-4B9D-9440-DEA0FB9D94DF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17" creationId="{FF33EC8A-EE0A-4395-97E2-DAD467CF734C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19" creationId="{FF85DA95-16A4-404E-9BFF-27F8E4FC78AA}"/>
          </ac:spMkLst>
        </pc:spChg>
        <pc:spChg chg="add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21" creationId="{E383CC5D-71E8-4CB2-8E4A-F1E4FF6DC9D6}"/>
          </ac:spMkLst>
        </pc:spChg>
        <pc:spChg chg="add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22" creationId="{E2DA5AC1-43C5-4243-9028-07DBB80D0C95}"/>
          </ac:spMkLst>
        </pc:spChg>
        <pc:spChg chg="add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23" creationId="{8A4EDA1C-27A1-4C83-ACE4-6675EC9245B1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04" v="1187"/>
          <ac:spMkLst>
            <pc:docMk/>
            <pc:sldMk cId="1964586466" sldId="259"/>
            <ac:spMk id="24" creationId="{06E6C0C3-A448-4D8B-86C7-3C83B7E4A600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04" v="1187"/>
          <ac:spMkLst>
            <pc:docMk/>
            <pc:sldMk cId="1964586466" sldId="259"/>
            <ac:spMk id="26" creationId="{EF1326A3-CBDD-4503-8C40-806B4ABF4F2A}"/>
          </ac:spMkLst>
        </pc:spChg>
        <pc:spChg chg="add del">
          <ac:chgData name="Morgan Green" userId="S::wlmgreen6@glow.sch.uk::49825552-8aa2-4994-8021-b8f94ee00643" providerId="AD" clId="Web-{B2D2C078-6662-972A-EB05-809B86DA4D0B}" dt="2020-06-14T19:35:56.704" v="1187"/>
          <ac:spMkLst>
            <pc:docMk/>
            <pc:sldMk cId="1964586466" sldId="259"/>
            <ac:spMk id="28" creationId="{5910698D-E436-464E-9DE4-F9FB349FD9E6}"/>
          </ac:spMkLst>
        </pc:spChg>
        <pc:spChg chg="add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30" creationId="{1C2185E4-B584-4B9D-9440-DEA0FB9D94DF}"/>
          </ac:spMkLst>
        </pc:spChg>
        <pc:spChg chg="add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32" creationId="{FF33EC8A-EE0A-4395-97E2-DAD467CF734C}"/>
          </ac:spMkLst>
        </pc:spChg>
        <pc:spChg chg="add">
          <ac:chgData name="Morgan Green" userId="S::wlmgreen6@glow.sch.uk::49825552-8aa2-4994-8021-b8f94ee00643" providerId="AD" clId="Web-{B2D2C078-6662-972A-EB05-809B86DA4D0B}" dt="2020-06-14T19:35:56.782" v="1188"/>
          <ac:spMkLst>
            <pc:docMk/>
            <pc:sldMk cId="1964586466" sldId="259"/>
            <ac:spMk id="34" creationId="{FF85DA95-16A4-404E-9BFF-27F8E4FC78AA}"/>
          </ac:spMkLst>
        </pc:spChg>
        <pc:graphicFrameChg chg="add mod modGraphic">
          <ac:chgData name="Morgan Green" userId="S::wlmgreen6@glow.sch.uk::49825552-8aa2-4994-8021-b8f94ee00643" providerId="AD" clId="Web-{B2D2C078-6662-972A-EB05-809B86DA4D0B}" dt="2020-06-14T19:35:56.782" v="1188"/>
          <ac:graphicFrameMkLst>
            <pc:docMk/>
            <pc:sldMk cId="1964586466" sldId="259"/>
            <ac:graphicFrameMk id="5" creationId="{2C17DF87-7459-4572-882B-C58BD53E1462}"/>
          </ac:graphicFrameMkLst>
        </pc:graphicFrameChg>
      </pc:sldChg>
      <pc:sldChg chg="addSp modSp new mod setBg">
        <pc:chgData name="Morgan Green" userId="S::wlmgreen6@glow.sch.uk::49825552-8aa2-4994-8021-b8f94ee00643" providerId="AD" clId="Web-{B2D2C078-6662-972A-EB05-809B86DA4D0B}" dt="2020-06-14T20:18:30.976" v="3463" actId="20577"/>
        <pc:sldMkLst>
          <pc:docMk/>
          <pc:sldMk cId="361137566" sldId="260"/>
        </pc:sldMkLst>
        <pc:spChg chg="mod">
          <ac:chgData name="Morgan Green" userId="S::wlmgreen6@glow.sch.uk::49825552-8aa2-4994-8021-b8f94ee00643" providerId="AD" clId="Web-{B2D2C078-6662-972A-EB05-809B86DA4D0B}" dt="2020-06-14T19:42:12.787" v="1780"/>
          <ac:spMkLst>
            <pc:docMk/>
            <pc:sldMk cId="361137566" sldId="260"/>
            <ac:spMk id="2" creationId="{2981E579-5CBC-44D2-B401-18347FB76DF1}"/>
          </ac:spMkLst>
        </pc:spChg>
        <pc:spChg chg="mod">
          <ac:chgData name="Morgan Green" userId="S::wlmgreen6@glow.sch.uk::49825552-8aa2-4994-8021-b8f94ee00643" providerId="AD" clId="Web-{B2D2C078-6662-972A-EB05-809B86DA4D0B}" dt="2020-06-14T20:18:30.976" v="3463" actId="20577"/>
          <ac:spMkLst>
            <pc:docMk/>
            <pc:sldMk cId="361137566" sldId="260"/>
            <ac:spMk id="3" creationId="{26C83D61-CAAD-4D6B-8CA1-F3960FC8EE5C}"/>
          </ac:spMkLst>
        </pc:spChg>
        <pc:spChg chg="add">
          <ac:chgData name="Morgan Green" userId="S::wlmgreen6@glow.sch.uk::49825552-8aa2-4994-8021-b8f94ee00643" providerId="AD" clId="Web-{B2D2C078-6662-972A-EB05-809B86DA4D0B}" dt="2020-06-14T19:42:12.787" v="1780"/>
          <ac:spMkLst>
            <pc:docMk/>
            <pc:sldMk cId="361137566" sldId="260"/>
            <ac:spMk id="8" creationId="{45C5CC17-FF17-43CF-B073-D9051465D5CC}"/>
          </ac:spMkLst>
        </pc:spChg>
        <pc:spChg chg="add">
          <ac:chgData name="Morgan Green" userId="S::wlmgreen6@glow.sch.uk::49825552-8aa2-4994-8021-b8f94ee00643" providerId="AD" clId="Web-{B2D2C078-6662-972A-EB05-809B86DA4D0B}" dt="2020-06-14T19:42:12.787" v="1780"/>
          <ac:spMkLst>
            <pc:docMk/>
            <pc:sldMk cId="361137566" sldId="260"/>
            <ac:spMk id="10" creationId="{1EBE2DDC-0D14-44E6-A1AB-2EEC09507435}"/>
          </ac:spMkLst>
        </pc:spChg>
        <pc:spChg chg="add">
          <ac:chgData name="Morgan Green" userId="S::wlmgreen6@glow.sch.uk::49825552-8aa2-4994-8021-b8f94ee00643" providerId="AD" clId="Web-{B2D2C078-6662-972A-EB05-809B86DA4D0B}" dt="2020-06-14T19:42:12.787" v="1780"/>
          <ac:spMkLst>
            <pc:docMk/>
            <pc:sldMk cId="361137566" sldId="260"/>
            <ac:spMk id="12" creationId="{A8543D98-0AA2-43B4-B508-DC1DB7F3DC9A}"/>
          </ac:spMkLst>
        </pc:spChg>
        <pc:spChg chg="add">
          <ac:chgData name="Morgan Green" userId="S::wlmgreen6@glow.sch.uk::49825552-8aa2-4994-8021-b8f94ee00643" providerId="AD" clId="Web-{B2D2C078-6662-972A-EB05-809B86DA4D0B}" dt="2020-06-14T19:42:12.787" v="1780"/>
          <ac:spMkLst>
            <pc:docMk/>
            <pc:sldMk cId="361137566" sldId="260"/>
            <ac:spMk id="14" creationId="{89723C1D-9A1A-465B-8164-483BF5426613}"/>
          </ac:spMkLst>
        </pc:spChg>
        <pc:spChg chg="add">
          <ac:chgData name="Morgan Green" userId="S::wlmgreen6@glow.sch.uk::49825552-8aa2-4994-8021-b8f94ee00643" providerId="AD" clId="Web-{B2D2C078-6662-972A-EB05-809B86DA4D0B}" dt="2020-06-14T19:42:12.787" v="1780"/>
          <ac:spMkLst>
            <pc:docMk/>
            <pc:sldMk cId="361137566" sldId="260"/>
            <ac:spMk id="16" creationId="{A6680484-5F73-4078-85C2-415205B1A4C0}"/>
          </ac:spMkLst>
        </pc:spChg>
      </pc:sldChg>
      <pc:sldChg chg="modSp new">
        <pc:chgData name="Morgan Green" userId="S::wlmgreen6@glow.sch.uk::49825552-8aa2-4994-8021-b8f94ee00643" providerId="AD" clId="Web-{B2D2C078-6662-972A-EB05-809B86DA4D0B}" dt="2020-06-14T19:56:00.550" v="2417" actId="20577"/>
        <pc:sldMkLst>
          <pc:docMk/>
          <pc:sldMk cId="135210800" sldId="261"/>
        </pc:sldMkLst>
        <pc:spChg chg="mod">
          <ac:chgData name="Morgan Green" userId="S::wlmgreen6@glow.sch.uk::49825552-8aa2-4994-8021-b8f94ee00643" providerId="AD" clId="Web-{B2D2C078-6662-972A-EB05-809B86DA4D0B}" dt="2020-06-14T19:50:51.545" v="1815" actId="20577"/>
          <ac:spMkLst>
            <pc:docMk/>
            <pc:sldMk cId="135210800" sldId="261"/>
            <ac:spMk id="2" creationId="{67785536-5DAD-4D9C-AB57-DF07661A2A9E}"/>
          </ac:spMkLst>
        </pc:spChg>
        <pc:spChg chg="mod">
          <ac:chgData name="Morgan Green" userId="S::wlmgreen6@glow.sch.uk::49825552-8aa2-4994-8021-b8f94ee00643" providerId="AD" clId="Web-{B2D2C078-6662-972A-EB05-809B86DA4D0B}" dt="2020-06-14T19:56:00.550" v="2417" actId="20577"/>
          <ac:spMkLst>
            <pc:docMk/>
            <pc:sldMk cId="135210800" sldId="261"/>
            <ac:spMk id="3" creationId="{B1A6A0A9-2735-4B95-91B3-1BD74BC631ED}"/>
          </ac:spMkLst>
        </pc:spChg>
      </pc:sldChg>
      <pc:sldChg chg="addSp delSp modSp new mod setBg">
        <pc:chgData name="Morgan Green" userId="S::wlmgreen6@glow.sch.uk::49825552-8aa2-4994-8021-b8f94ee00643" providerId="AD" clId="Web-{B2D2C078-6662-972A-EB05-809B86DA4D0B}" dt="2020-06-14T19:58:16.740" v="2721"/>
        <pc:sldMkLst>
          <pc:docMk/>
          <pc:sldMk cId="585628706" sldId="262"/>
        </pc:sldMkLst>
        <pc:spChg chg="mo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2" creationId="{2D2011A9-32F9-42C2-8761-0018F9E7BC6B}"/>
          </ac:spMkLst>
        </pc:spChg>
        <pc:spChg chg="del mo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3" creationId="{91E3A595-D24F-4C7B-809B-AD7CDCBDB470}"/>
          </ac:spMkLst>
        </pc:spChg>
        <pc:spChg chg="ad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9" creationId="{E383CC5D-71E8-4CB2-8E4A-F1E4FF6DC9D6}"/>
          </ac:spMkLst>
        </pc:spChg>
        <pc:spChg chg="ad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11" creationId="{E2DA5AC1-43C5-4243-9028-07DBB80D0C95}"/>
          </ac:spMkLst>
        </pc:spChg>
        <pc:spChg chg="ad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13" creationId="{8A4EDA1C-27A1-4C83-ACE4-6675EC9245B1}"/>
          </ac:spMkLst>
        </pc:spChg>
        <pc:spChg chg="ad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15" creationId="{1C2185E4-B584-4B9D-9440-DEA0FB9D94DF}"/>
          </ac:spMkLst>
        </pc:spChg>
        <pc:spChg chg="ad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17" creationId="{FF33EC8A-EE0A-4395-97E2-DAD467CF734C}"/>
          </ac:spMkLst>
        </pc:spChg>
        <pc:spChg chg="add">
          <ac:chgData name="Morgan Green" userId="S::wlmgreen6@glow.sch.uk::49825552-8aa2-4994-8021-b8f94ee00643" providerId="AD" clId="Web-{B2D2C078-6662-972A-EB05-809B86DA4D0B}" dt="2020-06-14T19:58:16.740" v="2721"/>
          <ac:spMkLst>
            <pc:docMk/>
            <pc:sldMk cId="585628706" sldId="262"/>
            <ac:spMk id="19" creationId="{FF85DA95-16A4-404E-9BFF-27F8E4FC78AA}"/>
          </ac:spMkLst>
        </pc:spChg>
        <pc:graphicFrameChg chg="add">
          <ac:chgData name="Morgan Green" userId="S::wlmgreen6@glow.sch.uk::49825552-8aa2-4994-8021-b8f94ee00643" providerId="AD" clId="Web-{B2D2C078-6662-972A-EB05-809B86DA4D0B}" dt="2020-06-14T19:58:16.740" v="2721"/>
          <ac:graphicFrameMkLst>
            <pc:docMk/>
            <pc:sldMk cId="585628706" sldId="262"/>
            <ac:graphicFrameMk id="5" creationId="{BE1BF3D3-A69C-4ABA-B8BD-E570C304396E}"/>
          </ac:graphicFrameMkLst>
        </pc:graphicFrameChg>
      </pc:sldChg>
      <pc:sldChg chg="addSp delSp modSp new mod setBg">
        <pc:chgData name="Morgan Green" userId="S::wlmgreen6@glow.sch.uk::49825552-8aa2-4994-8021-b8f94ee00643" providerId="AD" clId="Web-{B2D2C078-6662-972A-EB05-809B86DA4D0B}" dt="2020-06-14T20:09:00.015" v="3168" actId="20577"/>
        <pc:sldMkLst>
          <pc:docMk/>
          <pc:sldMk cId="350878659" sldId="263"/>
        </pc:sldMkLst>
        <pc:spChg chg="mo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2" creationId="{A6C9E3F3-14FC-45FE-AD59-4C2EC2603917}"/>
          </ac:spMkLst>
        </pc:spChg>
        <pc:spChg chg="del mo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3" creationId="{1C2F0AFF-69AA-4ADF-A67D-450CBB1D7938}"/>
          </ac:spMkLst>
        </pc:spChg>
        <pc:spChg chg="ad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9" creationId="{E383CC5D-71E8-4CB2-8E4A-F1E4FF6DC9D6}"/>
          </ac:spMkLst>
        </pc:spChg>
        <pc:spChg chg="ad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11" creationId="{E2DA5AC1-43C5-4243-9028-07DBB80D0C95}"/>
          </ac:spMkLst>
        </pc:spChg>
        <pc:spChg chg="ad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13" creationId="{8A4EDA1C-27A1-4C83-ACE4-6675EC9245B1}"/>
          </ac:spMkLst>
        </pc:spChg>
        <pc:spChg chg="ad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15" creationId="{1C2185E4-B584-4B9D-9440-DEA0FB9D94DF}"/>
          </ac:spMkLst>
        </pc:spChg>
        <pc:spChg chg="ad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17" creationId="{FF33EC8A-EE0A-4395-97E2-DAD467CF734C}"/>
          </ac:spMkLst>
        </pc:spChg>
        <pc:spChg chg="add">
          <ac:chgData name="Morgan Green" userId="S::wlmgreen6@glow.sch.uk::49825552-8aa2-4994-8021-b8f94ee00643" providerId="AD" clId="Web-{B2D2C078-6662-972A-EB05-809B86DA4D0B}" dt="2020-06-14T20:07:02.732" v="3156"/>
          <ac:spMkLst>
            <pc:docMk/>
            <pc:sldMk cId="350878659" sldId="263"/>
            <ac:spMk id="19" creationId="{FF85DA95-16A4-404E-9BFF-27F8E4FC78AA}"/>
          </ac:spMkLst>
        </pc:spChg>
        <pc:graphicFrameChg chg="add modGraphic">
          <ac:chgData name="Morgan Green" userId="S::wlmgreen6@glow.sch.uk::49825552-8aa2-4994-8021-b8f94ee00643" providerId="AD" clId="Web-{B2D2C078-6662-972A-EB05-809B86DA4D0B}" dt="2020-06-14T20:09:00.015" v="3168" actId="20577"/>
          <ac:graphicFrameMkLst>
            <pc:docMk/>
            <pc:sldMk cId="350878659" sldId="263"/>
            <ac:graphicFrameMk id="5" creationId="{4B5775D2-AC6A-462E-BA8D-42D5E9BF4D31}"/>
          </ac:graphicFrameMkLst>
        </pc:graphicFrameChg>
      </pc:sldChg>
      <pc:sldChg chg="modSp new">
        <pc:chgData name="Morgan Green" userId="S::wlmgreen6@glow.sch.uk::49825552-8aa2-4994-8021-b8f94ee00643" providerId="AD" clId="Web-{B2D2C078-6662-972A-EB05-809B86DA4D0B}" dt="2020-06-14T20:13:39.800" v="3436" actId="20577"/>
        <pc:sldMkLst>
          <pc:docMk/>
          <pc:sldMk cId="3674481266" sldId="264"/>
        </pc:sldMkLst>
        <pc:spChg chg="mod">
          <ac:chgData name="Morgan Green" userId="S::wlmgreen6@glow.sch.uk::49825552-8aa2-4994-8021-b8f94ee00643" providerId="AD" clId="Web-{B2D2C078-6662-972A-EB05-809B86DA4D0B}" dt="2020-06-14T20:10:44.344" v="3189" actId="20577"/>
          <ac:spMkLst>
            <pc:docMk/>
            <pc:sldMk cId="3674481266" sldId="264"/>
            <ac:spMk id="2" creationId="{76EDA52D-0AD5-4DAA-B514-FACB930D526D}"/>
          </ac:spMkLst>
        </pc:spChg>
        <pc:spChg chg="mod">
          <ac:chgData name="Morgan Green" userId="S::wlmgreen6@glow.sch.uk::49825552-8aa2-4994-8021-b8f94ee00643" providerId="AD" clId="Web-{B2D2C078-6662-972A-EB05-809B86DA4D0B}" dt="2020-06-14T20:13:39.800" v="3436" actId="20577"/>
          <ac:spMkLst>
            <pc:docMk/>
            <pc:sldMk cId="3674481266" sldId="264"/>
            <ac:spMk id="3" creationId="{5D82BD91-7F94-45AC-9023-6C10B070531C}"/>
          </ac:spMkLst>
        </pc:spChg>
      </pc:sldChg>
      <pc:sldMasterChg chg="del delSldLayout">
        <pc:chgData name="Morgan Green" userId="S::wlmgreen6@glow.sch.uk::49825552-8aa2-4994-8021-b8f94ee00643" providerId="AD" clId="Web-{B2D2C078-6662-972A-EB05-809B86DA4D0B}" dt="2020-06-14T18:35:31.628" v="62"/>
        <pc:sldMasterMkLst>
          <pc:docMk/>
          <pc:sldMasterMk cId="2460954070" sldId="2147483660"/>
        </pc:sldMasterMkLst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organ Green" userId="S::wlmgreen6@glow.sch.uk::49825552-8aa2-4994-8021-b8f94ee00643" providerId="AD" clId="Web-{B2D2C078-6662-972A-EB05-809B86DA4D0B}" dt="2020-06-14T18:35:31.628" v="62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Morgan Green" userId="S::wlmgreen6@glow.sch.uk::49825552-8aa2-4994-8021-b8f94ee00643" providerId="AD" clId="Web-{B2D2C078-6662-972A-EB05-809B86DA4D0B}" dt="2020-06-14T18:43:58.429" v="101"/>
        <pc:sldMasterMkLst>
          <pc:docMk/>
          <pc:sldMasterMk cId="1813601121" sldId="2147483672"/>
        </pc:sldMasterMkLst>
        <pc:sldLayoutChg chg="add del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1759102823" sldId="2147483673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2350896094" sldId="2147483674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2564865475" sldId="2147483675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556973650" sldId="2147483676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2663121140" sldId="2147483677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3451902995" sldId="2147483678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948762970" sldId="2147483679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4109172300" sldId="2147483680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4086222343" sldId="2147483681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791316026" sldId="2147483682"/>
          </pc:sldLayoutMkLst>
        </pc:sldLayoutChg>
        <pc:sldLayoutChg chg="add del replI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1813601121" sldId="2147483672"/>
            <pc:sldLayoutMk cId="937906973" sldId="2147483683"/>
          </pc:sldLayoutMkLst>
        </pc:sldLayoutChg>
      </pc:sldMasterChg>
      <pc:sldMasterChg chg="add addSldLayout">
        <pc:chgData name="Morgan Green" userId="S::wlmgreen6@glow.sch.uk::49825552-8aa2-4994-8021-b8f94ee00643" providerId="AD" clId="Web-{B2D2C078-6662-972A-EB05-809B86DA4D0B}" dt="2020-06-14T18:43:58.429" v="101"/>
        <pc:sldMasterMkLst>
          <pc:docMk/>
          <pc:sldMasterMk cId="2407691671" sldId="2147483720"/>
        </pc:sldMasterMkLst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100074563" sldId="2147483709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778761495" sldId="2147483710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172444817" sldId="2147483711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1479821426" sldId="2147483712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572729859" sldId="2147483713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1500957947" sldId="2147483714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4044965865" sldId="2147483715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4271648284" sldId="2147483716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3029405030" sldId="2147483717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2288570001" sldId="2147483718"/>
          </pc:sldLayoutMkLst>
        </pc:sldLayoutChg>
        <pc:sldLayoutChg chg="add">
          <pc:chgData name="Morgan Green" userId="S::wlmgreen6@glow.sch.uk::49825552-8aa2-4994-8021-b8f94ee00643" providerId="AD" clId="Web-{B2D2C078-6662-972A-EB05-809B86DA4D0B}" dt="2020-06-14T18:43:58.429" v="101"/>
          <pc:sldLayoutMkLst>
            <pc:docMk/>
            <pc:sldMasterMk cId="2407691671" sldId="2147483720"/>
            <pc:sldLayoutMk cId="2922096932" sldId="2147483719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6.png"/><Relationship Id="rId6" Type="http://schemas.openxmlformats.org/officeDocument/2006/relationships/image" Target="../media/image15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svg"/><Relationship Id="rId1" Type="http://schemas.openxmlformats.org/officeDocument/2006/relationships/image" Target="../media/image12.png"/><Relationship Id="rId6" Type="http://schemas.openxmlformats.org/officeDocument/2006/relationships/image" Target="../media/image27.svg"/><Relationship Id="rId5" Type="http://schemas.openxmlformats.org/officeDocument/2006/relationships/image" Target="../media/image14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" Type="http://schemas.openxmlformats.org/officeDocument/2006/relationships/image" Target="../media/image6.png"/><Relationship Id="rId6" Type="http://schemas.openxmlformats.org/officeDocument/2006/relationships/image" Target="../media/image15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0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3.svg"/><Relationship Id="rId1" Type="http://schemas.openxmlformats.org/officeDocument/2006/relationships/image" Target="../media/image12.png"/><Relationship Id="rId6" Type="http://schemas.openxmlformats.org/officeDocument/2006/relationships/image" Target="../media/image27.svg"/><Relationship Id="rId5" Type="http://schemas.openxmlformats.org/officeDocument/2006/relationships/image" Target="../media/image14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EA88D-8DED-48F5-9464-AD70838CB9D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DCE021-374C-46C6-A617-167699DB083C}">
      <dgm:prSet/>
      <dgm:spPr/>
      <dgm:t>
        <a:bodyPr/>
        <a:lstStyle/>
        <a:p>
          <a:r>
            <a:rPr lang="en-GB" dirty="0"/>
            <a:t>Answering any questions you may have.</a:t>
          </a:r>
          <a:endParaRPr lang="en-US" dirty="0"/>
        </a:p>
      </dgm:t>
    </dgm:pt>
    <dgm:pt modelId="{43F751C9-EAFE-4281-8D50-7B454BBBA2D7}" type="parTrans" cxnId="{40CF20DB-5B43-4CBF-96CB-04E7FDA1E730}">
      <dgm:prSet/>
      <dgm:spPr/>
      <dgm:t>
        <a:bodyPr/>
        <a:lstStyle/>
        <a:p>
          <a:endParaRPr lang="en-US"/>
        </a:p>
      </dgm:t>
    </dgm:pt>
    <dgm:pt modelId="{2194361B-24E0-4C0C-ABCB-DD25126D0A10}" type="sibTrans" cxnId="{40CF20DB-5B43-4CBF-96CB-04E7FDA1E730}">
      <dgm:prSet/>
      <dgm:spPr/>
      <dgm:t>
        <a:bodyPr/>
        <a:lstStyle/>
        <a:p>
          <a:endParaRPr lang="en-US"/>
        </a:p>
      </dgm:t>
    </dgm:pt>
    <dgm:pt modelId="{5F001019-5DAA-4751-98CB-6B98304750FE}">
      <dgm:prSet/>
      <dgm:spPr/>
      <dgm:t>
        <a:bodyPr/>
        <a:lstStyle/>
        <a:p>
          <a:r>
            <a:rPr lang="en-GB"/>
            <a:t>Give you advise over </a:t>
          </a:r>
          <a:r>
            <a:rPr lang="en-GB">
              <a:latin typeface="Avenir Next LT Pro"/>
            </a:rPr>
            <a:t>do's</a:t>
          </a:r>
          <a:r>
            <a:rPr lang="en-GB"/>
            <a:t> and </a:t>
          </a:r>
          <a:r>
            <a:rPr lang="en-GB" dirty="0">
              <a:latin typeface="Avenir Next LT Pro"/>
            </a:rPr>
            <a:t>don'ts</a:t>
          </a:r>
          <a:r>
            <a:rPr lang="en-GB" dirty="0"/>
            <a:t>.</a:t>
          </a:r>
          <a:endParaRPr lang="en-US" dirty="0"/>
        </a:p>
      </dgm:t>
    </dgm:pt>
    <dgm:pt modelId="{7A5A9862-E228-4EBA-BAD5-C030E33805C8}" type="parTrans" cxnId="{40F1529F-F4A1-4C7A-BD2C-8BEEF392FA5D}">
      <dgm:prSet/>
      <dgm:spPr/>
      <dgm:t>
        <a:bodyPr/>
        <a:lstStyle/>
        <a:p>
          <a:endParaRPr lang="en-US"/>
        </a:p>
      </dgm:t>
    </dgm:pt>
    <dgm:pt modelId="{4846C7AA-7BB2-4A8E-94D3-69ACDAF29245}" type="sibTrans" cxnId="{40F1529F-F4A1-4C7A-BD2C-8BEEF392FA5D}">
      <dgm:prSet/>
      <dgm:spPr/>
      <dgm:t>
        <a:bodyPr/>
        <a:lstStyle/>
        <a:p>
          <a:endParaRPr lang="en-US"/>
        </a:p>
      </dgm:t>
    </dgm:pt>
    <dgm:pt modelId="{849181A8-6613-4BBC-A126-C0EB84C68C39}">
      <dgm:prSet/>
      <dgm:spPr/>
      <dgm:t>
        <a:bodyPr/>
        <a:lstStyle/>
        <a:p>
          <a:r>
            <a:rPr lang="en-GB" dirty="0"/>
            <a:t>Help you with understanding the rules.</a:t>
          </a:r>
          <a:endParaRPr lang="en-US" dirty="0"/>
        </a:p>
      </dgm:t>
    </dgm:pt>
    <dgm:pt modelId="{EA5233E4-D422-48B0-AFD3-F340618A02B0}" type="parTrans" cxnId="{A4711655-350D-4C21-836F-735EBFD384DE}">
      <dgm:prSet/>
      <dgm:spPr/>
      <dgm:t>
        <a:bodyPr/>
        <a:lstStyle/>
        <a:p>
          <a:endParaRPr lang="en-US"/>
        </a:p>
      </dgm:t>
    </dgm:pt>
    <dgm:pt modelId="{7599A72E-DCA9-4613-B876-9E0BCD97D25E}" type="sibTrans" cxnId="{A4711655-350D-4C21-836F-735EBFD384DE}">
      <dgm:prSet/>
      <dgm:spPr/>
      <dgm:t>
        <a:bodyPr/>
        <a:lstStyle/>
        <a:p>
          <a:endParaRPr lang="en-US"/>
        </a:p>
      </dgm:t>
    </dgm:pt>
    <dgm:pt modelId="{D278CDBF-7CD5-4818-BABB-F3729F4F8A8F}" type="pres">
      <dgm:prSet presAssocID="{448EA88D-8DED-48F5-9464-AD70838CB9D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021B977-12CB-4D93-A15A-ACB7FF0593C2}" type="pres">
      <dgm:prSet presAssocID="{2BDCE021-374C-46C6-A617-167699DB083C}" presName="compNode" presStyleCnt="0"/>
      <dgm:spPr/>
    </dgm:pt>
    <dgm:pt modelId="{1A6BF4FD-4AA8-40E5-8F59-74782C19B18D}" type="pres">
      <dgm:prSet presAssocID="{2BDCE021-374C-46C6-A617-167699DB083C}" presName="bgRect" presStyleLbl="bgShp" presStyleIdx="0" presStyleCnt="3"/>
      <dgm:spPr/>
    </dgm:pt>
    <dgm:pt modelId="{65288E2F-2886-4B3F-AEFB-96334D5D9056}" type="pres">
      <dgm:prSet presAssocID="{2BDCE021-374C-46C6-A617-167699DB083C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C2D915D-D547-40E4-92F1-92307182653F}" type="pres">
      <dgm:prSet presAssocID="{2BDCE021-374C-46C6-A617-167699DB083C}" presName="spaceRect" presStyleCnt="0"/>
      <dgm:spPr/>
    </dgm:pt>
    <dgm:pt modelId="{F03102E7-68DC-4070-B304-7507A83A3D73}" type="pres">
      <dgm:prSet presAssocID="{2BDCE021-374C-46C6-A617-167699DB083C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16854363-5654-4ACB-A73A-3496B66CAC3D}" type="pres">
      <dgm:prSet presAssocID="{2194361B-24E0-4C0C-ABCB-DD25126D0A10}" presName="sibTrans" presStyleCnt="0"/>
      <dgm:spPr/>
    </dgm:pt>
    <dgm:pt modelId="{36F3A5A1-BFD5-46A1-A788-3BE40783C9CA}" type="pres">
      <dgm:prSet presAssocID="{5F001019-5DAA-4751-98CB-6B98304750FE}" presName="compNode" presStyleCnt="0"/>
      <dgm:spPr/>
    </dgm:pt>
    <dgm:pt modelId="{3B2E7471-94D1-4422-AD93-C1E2009783D8}" type="pres">
      <dgm:prSet presAssocID="{5F001019-5DAA-4751-98CB-6B98304750FE}" presName="bgRect" presStyleLbl="bgShp" presStyleIdx="1" presStyleCnt="3"/>
      <dgm:spPr/>
    </dgm:pt>
    <dgm:pt modelId="{D3168B4D-8984-4490-AF5E-5116E0EFD76B}" type="pres">
      <dgm:prSet presAssocID="{5F001019-5DAA-4751-98CB-6B98304750FE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6CE91D92-94F7-49B2-BE15-D969A3D99B3C}" type="pres">
      <dgm:prSet presAssocID="{5F001019-5DAA-4751-98CB-6B98304750FE}" presName="spaceRect" presStyleCnt="0"/>
      <dgm:spPr/>
    </dgm:pt>
    <dgm:pt modelId="{14253ECC-4E3E-47A3-AE01-6471FFDF4100}" type="pres">
      <dgm:prSet presAssocID="{5F001019-5DAA-4751-98CB-6B98304750FE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360F411F-1857-4136-9D27-CC9E7D3FD54A}" type="pres">
      <dgm:prSet presAssocID="{4846C7AA-7BB2-4A8E-94D3-69ACDAF29245}" presName="sibTrans" presStyleCnt="0"/>
      <dgm:spPr/>
    </dgm:pt>
    <dgm:pt modelId="{7B5A417E-117A-4040-8D7C-740BF884261B}" type="pres">
      <dgm:prSet presAssocID="{849181A8-6613-4BBC-A126-C0EB84C68C39}" presName="compNode" presStyleCnt="0"/>
      <dgm:spPr/>
    </dgm:pt>
    <dgm:pt modelId="{8BC1AC40-336B-4928-94B8-6B46D03B5311}" type="pres">
      <dgm:prSet presAssocID="{849181A8-6613-4BBC-A126-C0EB84C68C39}" presName="bgRect" presStyleLbl="bgShp" presStyleIdx="2" presStyleCnt="3"/>
      <dgm:spPr/>
    </dgm:pt>
    <dgm:pt modelId="{72D069CA-8A5A-4B9F-9963-D1DD40935439}" type="pres">
      <dgm:prSet presAssocID="{849181A8-6613-4BBC-A126-C0EB84C68C39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oldier"/>
        </a:ext>
      </dgm:extLst>
    </dgm:pt>
    <dgm:pt modelId="{D39283CC-9287-46C1-A641-2154B8A4C7B4}" type="pres">
      <dgm:prSet presAssocID="{849181A8-6613-4BBC-A126-C0EB84C68C39}" presName="spaceRect" presStyleCnt="0"/>
      <dgm:spPr/>
    </dgm:pt>
    <dgm:pt modelId="{20BB84A0-4FA6-40C8-9A0C-E3C6BF901520}" type="pres">
      <dgm:prSet presAssocID="{849181A8-6613-4BBC-A126-C0EB84C68C39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4CEB0A4C-D8B9-4E9B-8E02-2D6BE2F29AF5}" type="presOf" srcId="{5F001019-5DAA-4751-98CB-6B98304750FE}" destId="{14253ECC-4E3E-47A3-AE01-6471FFDF4100}" srcOrd="0" destOrd="0" presId="urn:microsoft.com/office/officeart/2018/2/layout/IconVerticalSolidList"/>
    <dgm:cxn modelId="{45152270-0EDB-4FD0-98D8-C5058E51CDA4}" type="presOf" srcId="{849181A8-6613-4BBC-A126-C0EB84C68C39}" destId="{20BB84A0-4FA6-40C8-9A0C-E3C6BF901520}" srcOrd="0" destOrd="0" presId="urn:microsoft.com/office/officeart/2018/2/layout/IconVerticalSolidList"/>
    <dgm:cxn modelId="{40F1529F-F4A1-4C7A-BD2C-8BEEF392FA5D}" srcId="{448EA88D-8DED-48F5-9464-AD70838CB9D1}" destId="{5F001019-5DAA-4751-98CB-6B98304750FE}" srcOrd="1" destOrd="0" parTransId="{7A5A9862-E228-4EBA-BAD5-C030E33805C8}" sibTransId="{4846C7AA-7BB2-4A8E-94D3-69ACDAF29245}"/>
    <dgm:cxn modelId="{C6BBA671-CB4B-4363-ABDE-427FA73C7FEE}" type="presOf" srcId="{448EA88D-8DED-48F5-9464-AD70838CB9D1}" destId="{D278CDBF-7CD5-4818-BABB-F3729F4F8A8F}" srcOrd="0" destOrd="0" presId="urn:microsoft.com/office/officeart/2018/2/layout/IconVerticalSolidList"/>
    <dgm:cxn modelId="{B8A18C49-2B05-4DD8-8EA5-51DB8DCB98EC}" type="presOf" srcId="{2BDCE021-374C-46C6-A617-167699DB083C}" destId="{F03102E7-68DC-4070-B304-7507A83A3D73}" srcOrd="0" destOrd="0" presId="urn:microsoft.com/office/officeart/2018/2/layout/IconVerticalSolidList"/>
    <dgm:cxn modelId="{40CF20DB-5B43-4CBF-96CB-04E7FDA1E730}" srcId="{448EA88D-8DED-48F5-9464-AD70838CB9D1}" destId="{2BDCE021-374C-46C6-A617-167699DB083C}" srcOrd="0" destOrd="0" parTransId="{43F751C9-EAFE-4281-8D50-7B454BBBA2D7}" sibTransId="{2194361B-24E0-4C0C-ABCB-DD25126D0A10}"/>
    <dgm:cxn modelId="{A4711655-350D-4C21-836F-735EBFD384DE}" srcId="{448EA88D-8DED-48F5-9464-AD70838CB9D1}" destId="{849181A8-6613-4BBC-A126-C0EB84C68C39}" srcOrd="2" destOrd="0" parTransId="{EA5233E4-D422-48B0-AFD3-F340618A02B0}" sibTransId="{7599A72E-DCA9-4613-B876-9E0BCD97D25E}"/>
    <dgm:cxn modelId="{F1ECCA0E-3EB5-457B-A0EB-1B0C08995A57}" type="presParOf" srcId="{D278CDBF-7CD5-4818-BABB-F3729F4F8A8F}" destId="{8021B977-12CB-4D93-A15A-ACB7FF0593C2}" srcOrd="0" destOrd="0" presId="urn:microsoft.com/office/officeart/2018/2/layout/IconVerticalSolidList"/>
    <dgm:cxn modelId="{12BA1365-C76A-40C4-B00E-1E53834C0E0E}" type="presParOf" srcId="{8021B977-12CB-4D93-A15A-ACB7FF0593C2}" destId="{1A6BF4FD-4AA8-40E5-8F59-74782C19B18D}" srcOrd="0" destOrd="0" presId="urn:microsoft.com/office/officeart/2018/2/layout/IconVerticalSolidList"/>
    <dgm:cxn modelId="{84F431A8-46B0-48EA-B8BC-92E2AA11A42D}" type="presParOf" srcId="{8021B977-12CB-4D93-A15A-ACB7FF0593C2}" destId="{65288E2F-2886-4B3F-AEFB-96334D5D9056}" srcOrd="1" destOrd="0" presId="urn:microsoft.com/office/officeart/2018/2/layout/IconVerticalSolidList"/>
    <dgm:cxn modelId="{B85158EC-A86D-42A4-BF80-7EF553A34B26}" type="presParOf" srcId="{8021B977-12CB-4D93-A15A-ACB7FF0593C2}" destId="{6C2D915D-D547-40E4-92F1-92307182653F}" srcOrd="2" destOrd="0" presId="urn:microsoft.com/office/officeart/2018/2/layout/IconVerticalSolidList"/>
    <dgm:cxn modelId="{7BF19CA5-E905-4698-ADA5-B6E8D9438897}" type="presParOf" srcId="{8021B977-12CB-4D93-A15A-ACB7FF0593C2}" destId="{F03102E7-68DC-4070-B304-7507A83A3D73}" srcOrd="3" destOrd="0" presId="urn:microsoft.com/office/officeart/2018/2/layout/IconVerticalSolidList"/>
    <dgm:cxn modelId="{749E2CC0-5FC5-4EE3-949B-E7372BB854B4}" type="presParOf" srcId="{D278CDBF-7CD5-4818-BABB-F3729F4F8A8F}" destId="{16854363-5654-4ACB-A73A-3496B66CAC3D}" srcOrd="1" destOrd="0" presId="urn:microsoft.com/office/officeart/2018/2/layout/IconVerticalSolidList"/>
    <dgm:cxn modelId="{A9B001C2-46AA-455A-A699-0020AA281D35}" type="presParOf" srcId="{D278CDBF-7CD5-4818-BABB-F3729F4F8A8F}" destId="{36F3A5A1-BFD5-46A1-A788-3BE40783C9CA}" srcOrd="2" destOrd="0" presId="urn:microsoft.com/office/officeart/2018/2/layout/IconVerticalSolidList"/>
    <dgm:cxn modelId="{66CD3EEB-49C9-44B2-BFE1-9A930A407B5F}" type="presParOf" srcId="{36F3A5A1-BFD5-46A1-A788-3BE40783C9CA}" destId="{3B2E7471-94D1-4422-AD93-C1E2009783D8}" srcOrd="0" destOrd="0" presId="urn:microsoft.com/office/officeart/2018/2/layout/IconVerticalSolidList"/>
    <dgm:cxn modelId="{D7949188-C973-4678-AD7D-24B30834C6E8}" type="presParOf" srcId="{36F3A5A1-BFD5-46A1-A788-3BE40783C9CA}" destId="{D3168B4D-8984-4490-AF5E-5116E0EFD76B}" srcOrd="1" destOrd="0" presId="urn:microsoft.com/office/officeart/2018/2/layout/IconVerticalSolidList"/>
    <dgm:cxn modelId="{BC248307-B58A-4858-982D-7A2600B95D44}" type="presParOf" srcId="{36F3A5A1-BFD5-46A1-A788-3BE40783C9CA}" destId="{6CE91D92-94F7-49B2-BE15-D969A3D99B3C}" srcOrd="2" destOrd="0" presId="urn:microsoft.com/office/officeart/2018/2/layout/IconVerticalSolidList"/>
    <dgm:cxn modelId="{B1727E17-7FB3-4E23-86A5-C3CAA4A59D65}" type="presParOf" srcId="{36F3A5A1-BFD5-46A1-A788-3BE40783C9CA}" destId="{14253ECC-4E3E-47A3-AE01-6471FFDF4100}" srcOrd="3" destOrd="0" presId="urn:microsoft.com/office/officeart/2018/2/layout/IconVerticalSolidList"/>
    <dgm:cxn modelId="{0DA61EA0-EA5B-4533-AF3E-FB81F143CE54}" type="presParOf" srcId="{D278CDBF-7CD5-4818-BABB-F3729F4F8A8F}" destId="{360F411F-1857-4136-9D27-CC9E7D3FD54A}" srcOrd="3" destOrd="0" presId="urn:microsoft.com/office/officeart/2018/2/layout/IconVerticalSolidList"/>
    <dgm:cxn modelId="{9D8A368C-D3ED-4230-B1F3-F61DA12BEDEB}" type="presParOf" srcId="{D278CDBF-7CD5-4818-BABB-F3729F4F8A8F}" destId="{7B5A417E-117A-4040-8D7C-740BF884261B}" srcOrd="4" destOrd="0" presId="urn:microsoft.com/office/officeart/2018/2/layout/IconVerticalSolidList"/>
    <dgm:cxn modelId="{B3416E18-77AD-44B8-8EB1-D7907D15F499}" type="presParOf" srcId="{7B5A417E-117A-4040-8D7C-740BF884261B}" destId="{8BC1AC40-336B-4928-94B8-6B46D03B5311}" srcOrd="0" destOrd="0" presId="urn:microsoft.com/office/officeart/2018/2/layout/IconVerticalSolidList"/>
    <dgm:cxn modelId="{D7175DB7-5269-4812-8A4B-5D0C12EDD989}" type="presParOf" srcId="{7B5A417E-117A-4040-8D7C-740BF884261B}" destId="{72D069CA-8A5A-4B9F-9963-D1DD40935439}" srcOrd="1" destOrd="0" presId="urn:microsoft.com/office/officeart/2018/2/layout/IconVerticalSolidList"/>
    <dgm:cxn modelId="{E7A95CBA-905A-48FF-8097-1D86D511B429}" type="presParOf" srcId="{7B5A417E-117A-4040-8D7C-740BF884261B}" destId="{D39283CC-9287-46C1-A641-2154B8A4C7B4}" srcOrd="2" destOrd="0" presId="urn:microsoft.com/office/officeart/2018/2/layout/IconVerticalSolidList"/>
    <dgm:cxn modelId="{B9CBF38B-2E7E-4A2A-9F2D-8363C244CA27}" type="presParOf" srcId="{7B5A417E-117A-4040-8D7C-740BF884261B}" destId="{20BB84A0-4FA6-40C8-9A0C-E3C6BF90152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49C011-CEFE-42C8-83F5-9AADAD55994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ACD4DB3D-BBAE-4838-BD06-6D9ECBD3B73C}">
      <dgm:prSet/>
      <dgm:spPr/>
      <dgm:t>
        <a:bodyPr/>
        <a:lstStyle/>
        <a:p>
          <a:r>
            <a:rPr lang="en-GB"/>
            <a:t>School bag</a:t>
          </a:r>
          <a:endParaRPr lang="en-US"/>
        </a:p>
      </dgm:t>
    </dgm:pt>
    <dgm:pt modelId="{E8CA7316-61B4-43E9-B735-74E866A7DBE6}" type="parTrans" cxnId="{07C6747C-736C-46C9-AB57-800436F49230}">
      <dgm:prSet/>
      <dgm:spPr/>
      <dgm:t>
        <a:bodyPr/>
        <a:lstStyle/>
        <a:p>
          <a:endParaRPr lang="en-US"/>
        </a:p>
      </dgm:t>
    </dgm:pt>
    <dgm:pt modelId="{11604083-D5FB-45FC-833D-E02AAADEC909}" type="sibTrans" cxnId="{07C6747C-736C-46C9-AB57-800436F49230}">
      <dgm:prSet/>
      <dgm:spPr/>
      <dgm:t>
        <a:bodyPr/>
        <a:lstStyle/>
        <a:p>
          <a:endParaRPr lang="en-US"/>
        </a:p>
      </dgm:t>
    </dgm:pt>
    <dgm:pt modelId="{135BFED4-F74D-45A4-8F66-8A18E30CD639}">
      <dgm:prSet/>
      <dgm:spPr/>
      <dgm:t>
        <a:bodyPr/>
        <a:lstStyle/>
        <a:p>
          <a:r>
            <a:rPr lang="en-GB"/>
            <a:t>Pencils, pencil case, rubbers, colouring pencils.</a:t>
          </a:r>
          <a:endParaRPr lang="en-US"/>
        </a:p>
      </dgm:t>
    </dgm:pt>
    <dgm:pt modelId="{31321125-D80C-41EB-B821-0FBED26449D0}" type="parTrans" cxnId="{7C49E9F7-9D92-4787-86D8-9DCD6A5931DE}">
      <dgm:prSet/>
      <dgm:spPr/>
      <dgm:t>
        <a:bodyPr/>
        <a:lstStyle/>
        <a:p>
          <a:endParaRPr lang="en-US"/>
        </a:p>
      </dgm:t>
    </dgm:pt>
    <dgm:pt modelId="{D08F9338-2D3C-4BA9-8D1C-B497AA3AFEB8}" type="sibTrans" cxnId="{7C49E9F7-9D92-4787-86D8-9DCD6A5931DE}">
      <dgm:prSet/>
      <dgm:spPr/>
      <dgm:t>
        <a:bodyPr/>
        <a:lstStyle/>
        <a:p>
          <a:endParaRPr lang="en-US"/>
        </a:p>
      </dgm:t>
    </dgm:pt>
    <dgm:pt modelId="{580D6D39-D1A1-45BD-AC48-7AB6ADB62B78}">
      <dgm:prSet/>
      <dgm:spPr/>
      <dgm:t>
        <a:bodyPr/>
        <a:lstStyle/>
        <a:p>
          <a:r>
            <a:rPr lang="en-GB"/>
            <a:t>Uniform – black or grey skirts/trousers, white or red shirts/tshirts, red carigains/jumpers (you will see me and my friends in p7 in a black jumper), black school shoes.</a:t>
          </a:r>
          <a:endParaRPr lang="en-US"/>
        </a:p>
      </dgm:t>
    </dgm:pt>
    <dgm:pt modelId="{2202A6F1-1D33-4563-B7DF-8B627E806178}" type="parTrans" cxnId="{71E58985-D217-49C4-BDAD-E90B79E0A2AF}">
      <dgm:prSet/>
      <dgm:spPr/>
      <dgm:t>
        <a:bodyPr/>
        <a:lstStyle/>
        <a:p>
          <a:endParaRPr lang="en-US"/>
        </a:p>
      </dgm:t>
    </dgm:pt>
    <dgm:pt modelId="{E0557CE3-ADEC-47E2-80AB-CAFDB1B1868D}" type="sibTrans" cxnId="{71E58985-D217-49C4-BDAD-E90B79E0A2AF}">
      <dgm:prSet/>
      <dgm:spPr/>
      <dgm:t>
        <a:bodyPr/>
        <a:lstStyle/>
        <a:p>
          <a:endParaRPr lang="en-US"/>
        </a:p>
      </dgm:t>
    </dgm:pt>
    <dgm:pt modelId="{7604B620-6FFF-4F76-8C53-8299957FEB74}">
      <dgm:prSet/>
      <dgm:spPr/>
      <dgm:t>
        <a:bodyPr/>
        <a:lstStyle/>
        <a:p>
          <a:r>
            <a:rPr lang="en-GB"/>
            <a:t>Pe uniform </a:t>
          </a:r>
          <a:endParaRPr lang="en-US"/>
        </a:p>
      </dgm:t>
    </dgm:pt>
    <dgm:pt modelId="{40689DBA-C270-4F5D-9E65-A59B9A653E96}" type="parTrans" cxnId="{5B2E0DC0-5F94-4EB3-A417-ADB67C2C2999}">
      <dgm:prSet/>
      <dgm:spPr/>
      <dgm:t>
        <a:bodyPr/>
        <a:lstStyle/>
        <a:p>
          <a:endParaRPr lang="en-US"/>
        </a:p>
      </dgm:t>
    </dgm:pt>
    <dgm:pt modelId="{A18E95D5-BC0C-4D92-B6DD-8E26E1D54472}" type="sibTrans" cxnId="{5B2E0DC0-5F94-4EB3-A417-ADB67C2C2999}">
      <dgm:prSet/>
      <dgm:spPr/>
      <dgm:t>
        <a:bodyPr/>
        <a:lstStyle/>
        <a:p>
          <a:endParaRPr lang="en-US"/>
        </a:p>
      </dgm:t>
    </dgm:pt>
    <dgm:pt modelId="{0AAB5AF6-6F18-4072-B124-2E4DF9C92486}">
      <dgm:prSet/>
      <dgm:spPr/>
      <dgm:t>
        <a:bodyPr/>
        <a:lstStyle/>
        <a:p>
          <a:r>
            <a:rPr lang="en-GB"/>
            <a:t>Indoor shoes</a:t>
          </a:r>
          <a:endParaRPr lang="en-US"/>
        </a:p>
      </dgm:t>
    </dgm:pt>
    <dgm:pt modelId="{093CD247-7A72-4580-B116-8E7212990733}" type="parTrans" cxnId="{1413121B-5D36-45C9-8EF5-E136CA400EF6}">
      <dgm:prSet/>
      <dgm:spPr/>
      <dgm:t>
        <a:bodyPr/>
        <a:lstStyle/>
        <a:p>
          <a:endParaRPr lang="en-US"/>
        </a:p>
      </dgm:t>
    </dgm:pt>
    <dgm:pt modelId="{768F6536-719B-47A0-A15C-505CE216C5D3}" type="sibTrans" cxnId="{1413121B-5D36-45C9-8EF5-E136CA400EF6}">
      <dgm:prSet/>
      <dgm:spPr/>
      <dgm:t>
        <a:bodyPr/>
        <a:lstStyle/>
        <a:p>
          <a:endParaRPr lang="en-US"/>
        </a:p>
      </dgm:t>
    </dgm:pt>
    <dgm:pt modelId="{67AA196C-0A87-4547-ABAA-296A79F83AC0}">
      <dgm:prSet/>
      <dgm:spPr/>
      <dgm:t>
        <a:bodyPr/>
        <a:lstStyle/>
        <a:p>
          <a:r>
            <a:rPr lang="en-GB"/>
            <a:t>Lunch box</a:t>
          </a:r>
          <a:r>
            <a:rPr lang="en-GB">
              <a:latin typeface="Avenir Next LT Pro"/>
            </a:rPr>
            <a:t> and water bottle</a:t>
          </a:r>
          <a:endParaRPr lang="en-US"/>
        </a:p>
      </dgm:t>
    </dgm:pt>
    <dgm:pt modelId="{60DEC5BB-481B-4C14-AC89-3FAE25CEE163}" type="parTrans" cxnId="{C041EFE2-8E0C-4828-AE50-22813AF8D88F}">
      <dgm:prSet/>
      <dgm:spPr/>
      <dgm:t>
        <a:bodyPr/>
        <a:lstStyle/>
        <a:p>
          <a:endParaRPr lang="en-US"/>
        </a:p>
      </dgm:t>
    </dgm:pt>
    <dgm:pt modelId="{5BC60543-E6DE-477B-AFC0-CD56FF456FEE}" type="sibTrans" cxnId="{C041EFE2-8E0C-4828-AE50-22813AF8D88F}">
      <dgm:prSet/>
      <dgm:spPr/>
      <dgm:t>
        <a:bodyPr/>
        <a:lstStyle/>
        <a:p>
          <a:endParaRPr lang="en-US"/>
        </a:p>
      </dgm:t>
    </dgm:pt>
    <dgm:pt modelId="{20E87BFD-B9E8-4FDD-A6F5-13DE9765F2F1}" type="pres">
      <dgm:prSet presAssocID="{0149C011-CEFE-42C8-83F5-9AADAD55994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3CE68C8-1DA4-49AF-93EC-B7166F2AF716}" type="pres">
      <dgm:prSet presAssocID="{ACD4DB3D-BBAE-4838-BD06-6D9ECBD3B73C}" presName="compNode" presStyleCnt="0"/>
      <dgm:spPr/>
    </dgm:pt>
    <dgm:pt modelId="{82D9DBFF-96C1-466F-AA1A-9E82F4B06788}" type="pres">
      <dgm:prSet presAssocID="{ACD4DB3D-BBAE-4838-BD06-6D9ECBD3B73C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hopping bag"/>
        </a:ext>
      </dgm:extLst>
    </dgm:pt>
    <dgm:pt modelId="{3972943B-36B9-416D-9E9A-D036E797EF99}" type="pres">
      <dgm:prSet presAssocID="{ACD4DB3D-BBAE-4838-BD06-6D9ECBD3B73C}" presName="spaceRect" presStyleCnt="0"/>
      <dgm:spPr/>
    </dgm:pt>
    <dgm:pt modelId="{79C5DEAA-B476-4DFC-8956-59D3CC063243}" type="pres">
      <dgm:prSet presAssocID="{ACD4DB3D-BBAE-4838-BD06-6D9ECBD3B73C}" presName="textRect" presStyleLbl="revTx" presStyleIdx="0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A3566CA0-C511-488E-9D9C-DD12D519DF60}" type="pres">
      <dgm:prSet presAssocID="{11604083-D5FB-45FC-833D-E02AAADEC909}" presName="sibTrans" presStyleCnt="0"/>
      <dgm:spPr/>
    </dgm:pt>
    <dgm:pt modelId="{C12152A1-6423-4338-9AE2-3410694E35FC}" type="pres">
      <dgm:prSet presAssocID="{135BFED4-F74D-45A4-8F66-8A18E30CD639}" presName="compNode" presStyleCnt="0"/>
      <dgm:spPr/>
    </dgm:pt>
    <dgm:pt modelId="{891022E9-6FD3-4C7D-BE63-AC03E00478C2}" type="pres">
      <dgm:prSet presAssocID="{135BFED4-F74D-45A4-8F66-8A18E30CD639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B03BC6FD-A00C-4331-B5FF-05EA86E656B3}" type="pres">
      <dgm:prSet presAssocID="{135BFED4-F74D-45A4-8F66-8A18E30CD639}" presName="spaceRect" presStyleCnt="0"/>
      <dgm:spPr/>
    </dgm:pt>
    <dgm:pt modelId="{873C80F6-57F6-4BD2-B47B-F8BDBEACB78C}" type="pres">
      <dgm:prSet presAssocID="{135BFED4-F74D-45A4-8F66-8A18E30CD639}" presName="textRect" presStyleLbl="revTx" presStyleIdx="1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14A29A65-D351-4FEA-A6E1-9BDAF90CDC95}" type="pres">
      <dgm:prSet presAssocID="{D08F9338-2D3C-4BA9-8D1C-B497AA3AFEB8}" presName="sibTrans" presStyleCnt="0"/>
      <dgm:spPr/>
    </dgm:pt>
    <dgm:pt modelId="{B95C87F4-800C-4511-873E-2066D906D166}" type="pres">
      <dgm:prSet presAssocID="{580D6D39-D1A1-45BD-AC48-7AB6ADB62B78}" presName="compNode" presStyleCnt="0"/>
      <dgm:spPr/>
    </dgm:pt>
    <dgm:pt modelId="{C0205B93-1D15-40E3-9993-4D5E6F2DC594}" type="pres">
      <dgm:prSet presAssocID="{580D6D39-D1A1-45BD-AC48-7AB6ADB62B78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kirt"/>
        </a:ext>
      </dgm:extLst>
    </dgm:pt>
    <dgm:pt modelId="{712B9DE9-29D8-4D47-9EF2-298115FADE80}" type="pres">
      <dgm:prSet presAssocID="{580D6D39-D1A1-45BD-AC48-7AB6ADB62B78}" presName="spaceRect" presStyleCnt="0"/>
      <dgm:spPr/>
    </dgm:pt>
    <dgm:pt modelId="{68696358-8B44-4CCE-A82D-5EF6C976B7B6}" type="pres">
      <dgm:prSet presAssocID="{580D6D39-D1A1-45BD-AC48-7AB6ADB62B78}" presName="textRect" presStyleLbl="revTx" presStyleIdx="2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C54CE9DB-F8A7-4A72-9D7B-F7F966B3BF0B}" type="pres">
      <dgm:prSet presAssocID="{E0557CE3-ADEC-47E2-80AB-CAFDB1B1868D}" presName="sibTrans" presStyleCnt="0"/>
      <dgm:spPr/>
    </dgm:pt>
    <dgm:pt modelId="{6C1A2119-0EAD-450F-A8D0-E8FB36767B9F}" type="pres">
      <dgm:prSet presAssocID="{7604B620-6FFF-4F76-8C53-8299957FEB74}" presName="compNode" presStyleCnt="0"/>
      <dgm:spPr/>
    </dgm:pt>
    <dgm:pt modelId="{527B5FE4-D497-454A-90FC-03C60566D311}" type="pres">
      <dgm:prSet presAssocID="{7604B620-6FFF-4F76-8C53-8299957FEB74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hirt"/>
        </a:ext>
      </dgm:extLst>
    </dgm:pt>
    <dgm:pt modelId="{4AC75200-D5C9-4865-B217-3FEF7A440546}" type="pres">
      <dgm:prSet presAssocID="{7604B620-6FFF-4F76-8C53-8299957FEB74}" presName="spaceRect" presStyleCnt="0"/>
      <dgm:spPr/>
    </dgm:pt>
    <dgm:pt modelId="{791763AA-7606-499A-A50D-941FB97759E7}" type="pres">
      <dgm:prSet presAssocID="{7604B620-6FFF-4F76-8C53-8299957FEB74}" presName="textRect" presStyleLbl="revTx" presStyleIdx="3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7B3D19E3-F049-4FEF-86DD-66B91590C597}" type="pres">
      <dgm:prSet presAssocID="{A18E95D5-BC0C-4D92-B6DD-8E26E1D54472}" presName="sibTrans" presStyleCnt="0"/>
      <dgm:spPr/>
    </dgm:pt>
    <dgm:pt modelId="{6F3F1260-3789-4FF3-A091-2091545B58DD}" type="pres">
      <dgm:prSet presAssocID="{0AAB5AF6-6F18-4072-B124-2E4DF9C92486}" presName="compNode" presStyleCnt="0"/>
      <dgm:spPr/>
    </dgm:pt>
    <dgm:pt modelId="{3A1F39F8-C7F2-4A64-AF59-E95B30FD0DFE}" type="pres">
      <dgm:prSet presAssocID="{0AAB5AF6-6F18-4072-B124-2E4DF9C92486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hoe"/>
        </a:ext>
      </dgm:extLst>
    </dgm:pt>
    <dgm:pt modelId="{7BBE0D92-D508-4003-A9D0-DB79D0870A16}" type="pres">
      <dgm:prSet presAssocID="{0AAB5AF6-6F18-4072-B124-2E4DF9C92486}" presName="spaceRect" presStyleCnt="0"/>
      <dgm:spPr/>
    </dgm:pt>
    <dgm:pt modelId="{C792A7C2-BA08-4A02-A9C9-C024651993C2}" type="pres">
      <dgm:prSet presAssocID="{0AAB5AF6-6F18-4072-B124-2E4DF9C92486}" presName="textRect" presStyleLbl="revTx" presStyleIdx="4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CE76CDCB-3FFD-411C-A719-8E1134CB7A64}" type="pres">
      <dgm:prSet presAssocID="{768F6536-719B-47A0-A15C-505CE216C5D3}" presName="sibTrans" presStyleCnt="0"/>
      <dgm:spPr/>
    </dgm:pt>
    <dgm:pt modelId="{D4B028DD-0571-41EB-92E5-8433A47C470F}" type="pres">
      <dgm:prSet presAssocID="{67AA196C-0A87-4547-ABAA-296A79F83AC0}" presName="compNode" presStyleCnt="0"/>
      <dgm:spPr/>
    </dgm:pt>
    <dgm:pt modelId="{0F359A69-DCD4-4B92-B8ED-3B30A0AC5AF5}" type="pres">
      <dgm:prSet presAssocID="{67AA196C-0A87-4547-ABAA-296A79F83AC0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42246652-875A-4703-A4E5-B3B93CA8B5F3}" type="pres">
      <dgm:prSet presAssocID="{67AA196C-0A87-4547-ABAA-296A79F83AC0}" presName="spaceRect" presStyleCnt="0"/>
      <dgm:spPr/>
    </dgm:pt>
    <dgm:pt modelId="{8D6EA8F9-CACC-4042-80A3-7CAE344A6753}" type="pres">
      <dgm:prSet presAssocID="{67AA196C-0A87-4547-ABAA-296A79F83AC0}" presName="textRect" presStyleLbl="revTx" presStyleIdx="5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B2E0DC0-5F94-4EB3-A417-ADB67C2C2999}" srcId="{0149C011-CEFE-42C8-83F5-9AADAD55994E}" destId="{7604B620-6FFF-4F76-8C53-8299957FEB74}" srcOrd="3" destOrd="0" parTransId="{40689DBA-C270-4F5D-9E65-A59B9A653E96}" sibTransId="{A18E95D5-BC0C-4D92-B6DD-8E26E1D54472}"/>
    <dgm:cxn modelId="{7C49E9F7-9D92-4787-86D8-9DCD6A5931DE}" srcId="{0149C011-CEFE-42C8-83F5-9AADAD55994E}" destId="{135BFED4-F74D-45A4-8F66-8A18E30CD639}" srcOrd="1" destOrd="0" parTransId="{31321125-D80C-41EB-B821-0FBED26449D0}" sibTransId="{D08F9338-2D3C-4BA9-8D1C-B497AA3AFEB8}"/>
    <dgm:cxn modelId="{C041EFE2-8E0C-4828-AE50-22813AF8D88F}" srcId="{0149C011-CEFE-42C8-83F5-9AADAD55994E}" destId="{67AA196C-0A87-4547-ABAA-296A79F83AC0}" srcOrd="5" destOrd="0" parTransId="{60DEC5BB-481B-4C14-AC89-3FAE25CEE163}" sibTransId="{5BC60543-E6DE-477B-AFC0-CD56FF456FEE}"/>
    <dgm:cxn modelId="{1DE85ACA-CFE2-4A9A-A783-C429FDEB9328}" type="presOf" srcId="{580D6D39-D1A1-45BD-AC48-7AB6ADB62B78}" destId="{68696358-8B44-4CCE-A82D-5EF6C976B7B6}" srcOrd="0" destOrd="0" presId="urn:microsoft.com/office/officeart/2018/2/layout/IconLabelList"/>
    <dgm:cxn modelId="{E5DC6B36-6B50-4356-A05A-8DAFBADEA611}" type="presOf" srcId="{ACD4DB3D-BBAE-4838-BD06-6D9ECBD3B73C}" destId="{79C5DEAA-B476-4DFC-8956-59D3CC063243}" srcOrd="0" destOrd="0" presId="urn:microsoft.com/office/officeart/2018/2/layout/IconLabelList"/>
    <dgm:cxn modelId="{1413121B-5D36-45C9-8EF5-E136CA400EF6}" srcId="{0149C011-CEFE-42C8-83F5-9AADAD55994E}" destId="{0AAB5AF6-6F18-4072-B124-2E4DF9C92486}" srcOrd="4" destOrd="0" parTransId="{093CD247-7A72-4580-B116-8E7212990733}" sibTransId="{768F6536-719B-47A0-A15C-505CE216C5D3}"/>
    <dgm:cxn modelId="{6F258A70-F262-454C-B224-49EE8FF7FA9A}" type="presOf" srcId="{135BFED4-F74D-45A4-8F66-8A18E30CD639}" destId="{873C80F6-57F6-4BD2-B47B-F8BDBEACB78C}" srcOrd="0" destOrd="0" presId="urn:microsoft.com/office/officeart/2018/2/layout/IconLabelList"/>
    <dgm:cxn modelId="{6D37A41D-3E42-4C4A-9EFF-1E34C9CADBFD}" type="presOf" srcId="{0AAB5AF6-6F18-4072-B124-2E4DF9C92486}" destId="{C792A7C2-BA08-4A02-A9C9-C024651993C2}" srcOrd="0" destOrd="0" presId="urn:microsoft.com/office/officeart/2018/2/layout/IconLabelList"/>
    <dgm:cxn modelId="{006E54D0-B6AB-4028-B9A3-9F2995A98DCB}" type="presOf" srcId="{7604B620-6FFF-4F76-8C53-8299957FEB74}" destId="{791763AA-7606-499A-A50D-941FB97759E7}" srcOrd="0" destOrd="0" presId="urn:microsoft.com/office/officeart/2018/2/layout/IconLabelList"/>
    <dgm:cxn modelId="{44D64D3F-DB8F-4D30-ACE3-6CF46822D797}" type="presOf" srcId="{67AA196C-0A87-4547-ABAA-296A79F83AC0}" destId="{8D6EA8F9-CACC-4042-80A3-7CAE344A6753}" srcOrd="0" destOrd="0" presId="urn:microsoft.com/office/officeart/2018/2/layout/IconLabelList"/>
    <dgm:cxn modelId="{71E58985-D217-49C4-BDAD-E90B79E0A2AF}" srcId="{0149C011-CEFE-42C8-83F5-9AADAD55994E}" destId="{580D6D39-D1A1-45BD-AC48-7AB6ADB62B78}" srcOrd="2" destOrd="0" parTransId="{2202A6F1-1D33-4563-B7DF-8B627E806178}" sibTransId="{E0557CE3-ADEC-47E2-80AB-CAFDB1B1868D}"/>
    <dgm:cxn modelId="{1B559876-B723-4C93-8745-5934EF3DCB4D}" type="presOf" srcId="{0149C011-CEFE-42C8-83F5-9AADAD55994E}" destId="{20E87BFD-B9E8-4FDD-A6F5-13DE9765F2F1}" srcOrd="0" destOrd="0" presId="urn:microsoft.com/office/officeart/2018/2/layout/IconLabelList"/>
    <dgm:cxn modelId="{07C6747C-736C-46C9-AB57-800436F49230}" srcId="{0149C011-CEFE-42C8-83F5-9AADAD55994E}" destId="{ACD4DB3D-BBAE-4838-BD06-6D9ECBD3B73C}" srcOrd="0" destOrd="0" parTransId="{E8CA7316-61B4-43E9-B735-74E866A7DBE6}" sibTransId="{11604083-D5FB-45FC-833D-E02AAADEC909}"/>
    <dgm:cxn modelId="{30121027-BEE7-4795-BA8D-CDCF87CC794B}" type="presParOf" srcId="{20E87BFD-B9E8-4FDD-A6F5-13DE9765F2F1}" destId="{23CE68C8-1DA4-49AF-93EC-B7166F2AF716}" srcOrd="0" destOrd="0" presId="urn:microsoft.com/office/officeart/2018/2/layout/IconLabelList"/>
    <dgm:cxn modelId="{8D603E92-06DB-4E54-B979-2DBB8D7B6DF3}" type="presParOf" srcId="{23CE68C8-1DA4-49AF-93EC-B7166F2AF716}" destId="{82D9DBFF-96C1-466F-AA1A-9E82F4B06788}" srcOrd="0" destOrd="0" presId="urn:microsoft.com/office/officeart/2018/2/layout/IconLabelList"/>
    <dgm:cxn modelId="{57304850-4299-4F33-AF01-B8676F2BAF78}" type="presParOf" srcId="{23CE68C8-1DA4-49AF-93EC-B7166F2AF716}" destId="{3972943B-36B9-416D-9E9A-D036E797EF99}" srcOrd="1" destOrd="0" presId="urn:microsoft.com/office/officeart/2018/2/layout/IconLabelList"/>
    <dgm:cxn modelId="{A55DBC11-66DA-4FE1-BAAE-D8A06FAF128C}" type="presParOf" srcId="{23CE68C8-1DA4-49AF-93EC-B7166F2AF716}" destId="{79C5DEAA-B476-4DFC-8956-59D3CC063243}" srcOrd="2" destOrd="0" presId="urn:microsoft.com/office/officeart/2018/2/layout/IconLabelList"/>
    <dgm:cxn modelId="{5C4A2E85-EC03-4995-BFFA-2AF2D208CF55}" type="presParOf" srcId="{20E87BFD-B9E8-4FDD-A6F5-13DE9765F2F1}" destId="{A3566CA0-C511-488E-9D9C-DD12D519DF60}" srcOrd="1" destOrd="0" presId="urn:microsoft.com/office/officeart/2018/2/layout/IconLabelList"/>
    <dgm:cxn modelId="{40309494-3EDE-41C4-97D5-35564F24D345}" type="presParOf" srcId="{20E87BFD-B9E8-4FDD-A6F5-13DE9765F2F1}" destId="{C12152A1-6423-4338-9AE2-3410694E35FC}" srcOrd="2" destOrd="0" presId="urn:microsoft.com/office/officeart/2018/2/layout/IconLabelList"/>
    <dgm:cxn modelId="{30ED9DCC-E74E-4B9D-9936-C62E076CE9F8}" type="presParOf" srcId="{C12152A1-6423-4338-9AE2-3410694E35FC}" destId="{891022E9-6FD3-4C7D-BE63-AC03E00478C2}" srcOrd="0" destOrd="0" presId="urn:microsoft.com/office/officeart/2018/2/layout/IconLabelList"/>
    <dgm:cxn modelId="{5E99A0FF-AA86-4477-AA32-14D9268D8D5C}" type="presParOf" srcId="{C12152A1-6423-4338-9AE2-3410694E35FC}" destId="{B03BC6FD-A00C-4331-B5FF-05EA86E656B3}" srcOrd="1" destOrd="0" presId="urn:microsoft.com/office/officeart/2018/2/layout/IconLabelList"/>
    <dgm:cxn modelId="{C8A33230-1CA4-453A-9F86-6BED7588E8E8}" type="presParOf" srcId="{C12152A1-6423-4338-9AE2-3410694E35FC}" destId="{873C80F6-57F6-4BD2-B47B-F8BDBEACB78C}" srcOrd="2" destOrd="0" presId="urn:microsoft.com/office/officeart/2018/2/layout/IconLabelList"/>
    <dgm:cxn modelId="{8AB4254C-0234-4100-AB36-45938F874F62}" type="presParOf" srcId="{20E87BFD-B9E8-4FDD-A6F5-13DE9765F2F1}" destId="{14A29A65-D351-4FEA-A6E1-9BDAF90CDC95}" srcOrd="3" destOrd="0" presId="urn:microsoft.com/office/officeart/2018/2/layout/IconLabelList"/>
    <dgm:cxn modelId="{7F6FB182-6C0C-46A5-9280-2765C5D40A29}" type="presParOf" srcId="{20E87BFD-B9E8-4FDD-A6F5-13DE9765F2F1}" destId="{B95C87F4-800C-4511-873E-2066D906D166}" srcOrd="4" destOrd="0" presId="urn:microsoft.com/office/officeart/2018/2/layout/IconLabelList"/>
    <dgm:cxn modelId="{F7117605-8701-4C85-9359-46DF1EC07BD2}" type="presParOf" srcId="{B95C87F4-800C-4511-873E-2066D906D166}" destId="{C0205B93-1D15-40E3-9993-4D5E6F2DC594}" srcOrd="0" destOrd="0" presId="urn:microsoft.com/office/officeart/2018/2/layout/IconLabelList"/>
    <dgm:cxn modelId="{9AB8A4B5-45E0-418F-9548-115C77880E45}" type="presParOf" srcId="{B95C87F4-800C-4511-873E-2066D906D166}" destId="{712B9DE9-29D8-4D47-9EF2-298115FADE80}" srcOrd="1" destOrd="0" presId="urn:microsoft.com/office/officeart/2018/2/layout/IconLabelList"/>
    <dgm:cxn modelId="{FF512996-A572-4B11-A2FC-8AC3907CC5F0}" type="presParOf" srcId="{B95C87F4-800C-4511-873E-2066D906D166}" destId="{68696358-8B44-4CCE-A82D-5EF6C976B7B6}" srcOrd="2" destOrd="0" presId="urn:microsoft.com/office/officeart/2018/2/layout/IconLabelList"/>
    <dgm:cxn modelId="{C0945869-0A7A-4424-A999-98CC7955CF3A}" type="presParOf" srcId="{20E87BFD-B9E8-4FDD-A6F5-13DE9765F2F1}" destId="{C54CE9DB-F8A7-4A72-9D7B-F7F966B3BF0B}" srcOrd="5" destOrd="0" presId="urn:microsoft.com/office/officeart/2018/2/layout/IconLabelList"/>
    <dgm:cxn modelId="{416E8CF9-B14E-4CD9-BE7E-254299903391}" type="presParOf" srcId="{20E87BFD-B9E8-4FDD-A6F5-13DE9765F2F1}" destId="{6C1A2119-0EAD-450F-A8D0-E8FB36767B9F}" srcOrd="6" destOrd="0" presId="urn:microsoft.com/office/officeart/2018/2/layout/IconLabelList"/>
    <dgm:cxn modelId="{79A9B9B2-E1C2-46AD-A3DF-0B335318DA55}" type="presParOf" srcId="{6C1A2119-0EAD-450F-A8D0-E8FB36767B9F}" destId="{527B5FE4-D497-454A-90FC-03C60566D311}" srcOrd="0" destOrd="0" presId="urn:microsoft.com/office/officeart/2018/2/layout/IconLabelList"/>
    <dgm:cxn modelId="{EE72F4DC-8AB5-44DB-8DAF-AD38AF33B905}" type="presParOf" srcId="{6C1A2119-0EAD-450F-A8D0-E8FB36767B9F}" destId="{4AC75200-D5C9-4865-B217-3FEF7A440546}" srcOrd="1" destOrd="0" presId="urn:microsoft.com/office/officeart/2018/2/layout/IconLabelList"/>
    <dgm:cxn modelId="{41E232BA-1114-4E8A-B92B-5E7A30A42C86}" type="presParOf" srcId="{6C1A2119-0EAD-450F-A8D0-E8FB36767B9F}" destId="{791763AA-7606-499A-A50D-941FB97759E7}" srcOrd="2" destOrd="0" presId="urn:microsoft.com/office/officeart/2018/2/layout/IconLabelList"/>
    <dgm:cxn modelId="{4D19AF86-3450-4ACA-B903-3B962AC4E11E}" type="presParOf" srcId="{20E87BFD-B9E8-4FDD-A6F5-13DE9765F2F1}" destId="{7B3D19E3-F049-4FEF-86DD-66B91590C597}" srcOrd="7" destOrd="0" presId="urn:microsoft.com/office/officeart/2018/2/layout/IconLabelList"/>
    <dgm:cxn modelId="{59D457D0-CBB5-4981-B2F8-4A750D3D86DD}" type="presParOf" srcId="{20E87BFD-B9E8-4FDD-A6F5-13DE9765F2F1}" destId="{6F3F1260-3789-4FF3-A091-2091545B58DD}" srcOrd="8" destOrd="0" presId="urn:microsoft.com/office/officeart/2018/2/layout/IconLabelList"/>
    <dgm:cxn modelId="{E411DF70-912B-4B14-8173-5BAF4E5DCC73}" type="presParOf" srcId="{6F3F1260-3789-4FF3-A091-2091545B58DD}" destId="{3A1F39F8-C7F2-4A64-AF59-E95B30FD0DFE}" srcOrd="0" destOrd="0" presId="urn:microsoft.com/office/officeart/2018/2/layout/IconLabelList"/>
    <dgm:cxn modelId="{09F84C9B-CACD-4433-AB0B-BFEB0E78AC4F}" type="presParOf" srcId="{6F3F1260-3789-4FF3-A091-2091545B58DD}" destId="{7BBE0D92-D508-4003-A9D0-DB79D0870A16}" srcOrd="1" destOrd="0" presId="urn:microsoft.com/office/officeart/2018/2/layout/IconLabelList"/>
    <dgm:cxn modelId="{3E3A3F5E-21CC-410B-9B2A-2BA42AAFFE3A}" type="presParOf" srcId="{6F3F1260-3789-4FF3-A091-2091545B58DD}" destId="{C792A7C2-BA08-4A02-A9C9-C024651993C2}" srcOrd="2" destOrd="0" presId="urn:microsoft.com/office/officeart/2018/2/layout/IconLabelList"/>
    <dgm:cxn modelId="{F3260530-484A-46A8-AF55-32949C950E96}" type="presParOf" srcId="{20E87BFD-B9E8-4FDD-A6F5-13DE9765F2F1}" destId="{CE76CDCB-3FFD-411C-A719-8E1134CB7A64}" srcOrd="9" destOrd="0" presId="urn:microsoft.com/office/officeart/2018/2/layout/IconLabelList"/>
    <dgm:cxn modelId="{A1BB345C-4C9A-4DBA-B10F-6A9602D7C235}" type="presParOf" srcId="{20E87BFD-B9E8-4FDD-A6F5-13DE9765F2F1}" destId="{D4B028DD-0571-41EB-92E5-8433A47C470F}" srcOrd="10" destOrd="0" presId="urn:microsoft.com/office/officeart/2018/2/layout/IconLabelList"/>
    <dgm:cxn modelId="{657B69D6-8C19-416D-A464-152977D90345}" type="presParOf" srcId="{D4B028DD-0571-41EB-92E5-8433A47C470F}" destId="{0F359A69-DCD4-4B92-B8ED-3B30A0AC5AF5}" srcOrd="0" destOrd="0" presId="urn:microsoft.com/office/officeart/2018/2/layout/IconLabelList"/>
    <dgm:cxn modelId="{B5A71992-1073-4AE0-9ABB-124428315F50}" type="presParOf" srcId="{D4B028DD-0571-41EB-92E5-8433A47C470F}" destId="{42246652-875A-4703-A4E5-B3B93CA8B5F3}" srcOrd="1" destOrd="0" presId="urn:microsoft.com/office/officeart/2018/2/layout/IconLabelList"/>
    <dgm:cxn modelId="{FB19B648-941A-4622-A702-91F85704C2F0}" type="presParOf" srcId="{D4B028DD-0571-41EB-92E5-8433A47C470F}" destId="{8D6EA8F9-CACC-4042-80A3-7CAE344A675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8CAA6E-6AD2-473E-A7FB-A6988B18F98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8A536F2-D193-493F-A6F4-57FE2107E382}">
      <dgm:prSet/>
      <dgm:spPr/>
      <dgm:t>
        <a:bodyPr/>
        <a:lstStyle/>
        <a:p>
          <a:r>
            <a:rPr lang="en-GB"/>
            <a:t>In the lunch hall we have a few table and chairs set out. </a:t>
          </a:r>
          <a:endParaRPr lang="en-US"/>
        </a:p>
      </dgm:t>
    </dgm:pt>
    <dgm:pt modelId="{0227D30C-152E-4BB3-922F-479F325BC0B4}" type="parTrans" cxnId="{6F5EAEC5-FF0E-4ED5-A0B6-3AE2C4EDC7AC}">
      <dgm:prSet/>
      <dgm:spPr/>
      <dgm:t>
        <a:bodyPr/>
        <a:lstStyle/>
        <a:p>
          <a:endParaRPr lang="en-US"/>
        </a:p>
      </dgm:t>
    </dgm:pt>
    <dgm:pt modelId="{2FDC60EB-8B63-42D8-AA3A-AA2E6C0ECD11}" type="sibTrans" cxnId="{6F5EAEC5-FF0E-4ED5-A0B6-3AE2C4EDC7AC}">
      <dgm:prSet/>
      <dgm:spPr/>
      <dgm:t>
        <a:bodyPr/>
        <a:lstStyle/>
        <a:p>
          <a:endParaRPr lang="en-US"/>
        </a:p>
      </dgm:t>
    </dgm:pt>
    <dgm:pt modelId="{7B283E0A-9014-40BB-94DE-AFB7C0C42E95}">
      <dgm:prSet/>
      <dgm:spPr/>
      <dgm:t>
        <a:bodyPr/>
        <a:lstStyle/>
        <a:p>
          <a:r>
            <a:rPr lang="en-GB"/>
            <a:t>Lunches consits of 3 different trays, 2 are hot trays and they are blue and red. The green tray is a pack lunch tray.</a:t>
          </a:r>
          <a:endParaRPr lang="en-US"/>
        </a:p>
      </dgm:t>
    </dgm:pt>
    <dgm:pt modelId="{937ABFC1-67B0-49DC-87C4-DC1536849DA8}" type="parTrans" cxnId="{3DF18E7D-0F16-4FED-BB56-78EAB6C7ADB7}">
      <dgm:prSet/>
      <dgm:spPr/>
      <dgm:t>
        <a:bodyPr/>
        <a:lstStyle/>
        <a:p>
          <a:endParaRPr lang="en-US"/>
        </a:p>
      </dgm:t>
    </dgm:pt>
    <dgm:pt modelId="{9E12EAB3-66C5-45BF-BA9A-41ED27560EA4}" type="sibTrans" cxnId="{3DF18E7D-0F16-4FED-BB56-78EAB6C7ADB7}">
      <dgm:prSet/>
      <dgm:spPr/>
      <dgm:t>
        <a:bodyPr/>
        <a:lstStyle/>
        <a:p>
          <a:endParaRPr lang="en-US"/>
        </a:p>
      </dgm:t>
    </dgm:pt>
    <dgm:pt modelId="{1CEA3620-A61C-4FF5-A85C-BB6CC28306AC}">
      <dgm:prSet/>
      <dgm:spPr/>
      <dgm:t>
        <a:bodyPr/>
        <a:lstStyle/>
        <a:p>
          <a:r>
            <a:rPr lang="en-GB"/>
            <a:t>I enjoy the school lunches. I think they are always very nice</a:t>
          </a:r>
          <a:endParaRPr lang="en-US"/>
        </a:p>
      </dgm:t>
    </dgm:pt>
    <dgm:pt modelId="{959FA3D9-C83C-42EF-9972-9707162761ED}" type="parTrans" cxnId="{4774EED8-F5E4-41CA-A077-4C4B5E28B6B3}">
      <dgm:prSet/>
      <dgm:spPr/>
      <dgm:t>
        <a:bodyPr/>
        <a:lstStyle/>
        <a:p>
          <a:endParaRPr lang="en-US"/>
        </a:p>
      </dgm:t>
    </dgm:pt>
    <dgm:pt modelId="{AEC03B18-B102-4A3A-BA54-19134DA8AB39}" type="sibTrans" cxnId="{4774EED8-F5E4-41CA-A077-4C4B5E28B6B3}">
      <dgm:prSet/>
      <dgm:spPr/>
      <dgm:t>
        <a:bodyPr/>
        <a:lstStyle/>
        <a:p>
          <a:endParaRPr lang="en-US"/>
        </a:p>
      </dgm:t>
    </dgm:pt>
    <dgm:pt modelId="{32F22552-AE41-437D-A3CF-31673142CFF9}" type="pres">
      <dgm:prSet presAssocID="{B78CAA6E-6AD2-473E-A7FB-A6988B18F98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594E098-9B3C-4060-A911-6C3D724881A8}" type="pres">
      <dgm:prSet presAssocID="{88A536F2-D193-493F-A6F4-57FE2107E382}" presName="compNode" presStyleCnt="0"/>
      <dgm:spPr/>
    </dgm:pt>
    <dgm:pt modelId="{65D88315-29AA-4F0E-BD9F-7CCE86EA1B35}" type="pres">
      <dgm:prSet presAssocID="{88A536F2-D193-493F-A6F4-57FE2107E38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Table and chairs"/>
        </a:ext>
      </dgm:extLst>
    </dgm:pt>
    <dgm:pt modelId="{460D41EF-3AD0-4755-BACF-11644BD839B1}" type="pres">
      <dgm:prSet presAssocID="{88A536F2-D193-493F-A6F4-57FE2107E382}" presName="spaceRect" presStyleCnt="0"/>
      <dgm:spPr/>
    </dgm:pt>
    <dgm:pt modelId="{8A758025-2658-4E9C-B8DD-A2BFDFE923AE}" type="pres">
      <dgm:prSet presAssocID="{88A536F2-D193-493F-A6F4-57FE2107E382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181E61BB-06A5-453E-BE5B-569E2E462027}" type="pres">
      <dgm:prSet presAssocID="{2FDC60EB-8B63-42D8-AA3A-AA2E6C0ECD11}" presName="sibTrans" presStyleCnt="0"/>
      <dgm:spPr/>
    </dgm:pt>
    <dgm:pt modelId="{0D566DDA-F4DA-4196-A4AF-094F5798113F}" type="pres">
      <dgm:prSet presAssocID="{7B283E0A-9014-40BB-94DE-AFB7C0C42E95}" presName="compNode" presStyleCnt="0"/>
      <dgm:spPr/>
    </dgm:pt>
    <dgm:pt modelId="{27687E82-B4D3-4AE0-850B-CB1A02E2D877}" type="pres">
      <dgm:prSet presAssocID="{7B283E0A-9014-40BB-94DE-AFB7C0C42E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poon"/>
        </a:ext>
      </dgm:extLst>
    </dgm:pt>
    <dgm:pt modelId="{398F0B9A-2E8B-48F9-9EF0-8BAF44C0D8EA}" type="pres">
      <dgm:prSet presAssocID="{7B283E0A-9014-40BB-94DE-AFB7C0C42E95}" presName="spaceRect" presStyleCnt="0"/>
      <dgm:spPr/>
    </dgm:pt>
    <dgm:pt modelId="{B2C5C588-A632-4909-BEE6-D1FA86C25211}" type="pres">
      <dgm:prSet presAssocID="{7B283E0A-9014-40BB-94DE-AFB7C0C42E95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D8DE107B-F95B-435D-A13E-5397641B8898}" type="pres">
      <dgm:prSet presAssocID="{9E12EAB3-66C5-45BF-BA9A-41ED27560EA4}" presName="sibTrans" presStyleCnt="0"/>
      <dgm:spPr/>
    </dgm:pt>
    <dgm:pt modelId="{0C6CA186-3C41-409B-800D-6DF42DC57A1D}" type="pres">
      <dgm:prSet presAssocID="{1CEA3620-A61C-4FF5-A85C-BB6CC28306AC}" presName="compNode" presStyleCnt="0"/>
      <dgm:spPr/>
    </dgm:pt>
    <dgm:pt modelId="{007A1758-D140-4EB5-AA4E-3B7A4512DCBF}" type="pres">
      <dgm:prSet presAssocID="{1CEA3620-A61C-4FF5-A85C-BB6CC28306A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689B3A1-BD1C-41C5-9EFD-0870F518322C}" type="pres">
      <dgm:prSet presAssocID="{1CEA3620-A61C-4FF5-A85C-BB6CC28306AC}" presName="spaceRect" presStyleCnt="0"/>
      <dgm:spPr/>
    </dgm:pt>
    <dgm:pt modelId="{BA33E374-1439-4E80-917A-0BAB71E632E8}" type="pres">
      <dgm:prSet presAssocID="{1CEA3620-A61C-4FF5-A85C-BB6CC28306AC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818CDFD-3BBC-4A01-8250-0EDE171587C7}" type="presOf" srcId="{1CEA3620-A61C-4FF5-A85C-BB6CC28306AC}" destId="{BA33E374-1439-4E80-917A-0BAB71E632E8}" srcOrd="0" destOrd="0" presId="urn:microsoft.com/office/officeart/2018/2/layout/IconLabelList"/>
    <dgm:cxn modelId="{3DF18E7D-0F16-4FED-BB56-78EAB6C7ADB7}" srcId="{B78CAA6E-6AD2-473E-A7FB-A6988B18F988}" destId="{7B283E0A-9014-40BB-94DE-AFB7C0C42E95}" srcOrd="1" destOrd="0" parTransId="{937ABFC1-67B0-49DC-87C4-DC1536849DA8}" sibTransId="{9E12EAB3-66C5-45BF-BA9A-41ED27560EA4}"/>
    <dgm:cxn modelId="{4774EED8-F5E4-41CA-A077-4C4B5E28B6B3}" srcId="{B78CAA6E-6AD2-473E-A7FB-A6988B18F988}" destId="{1CEA3620-A61C-4FF5-A85C-BB6CC28306AC}" srcOrd="2" destOrd="0" parTransId="{959FA3D9-C83C-42EF-9972-9707162761ED}" sibTransId="{AEC03B18-B102-4A3A-BA54-19134DA8AB39}"/>
    <dgm:cxn modelId="{DF06BF0F-C045-41B3-8E88-E21500B3EA1F}" type="presOf" srcId="{7B283E0A-9014-40BB-94DE-AFB7C0C42E95}" destId="{B2C5C588-A632-4909-BEE6-D1FA86C25211}" srcOrd="0" destOrd="0" presId="urn:microsoft.com/office/officeart/2018/2/layout/IconLabelList"/>
    <dgm:cxn modelId="{06CFC4EF-C052-4F14-8D85-75D310AC444C}" type="presOf" srcId="{B78CAA6E-6AD2-473E-A7FB-A6988B18F988}" destId="{32F22552-AE41-437D-A3CF-31673142CFF9}" srcOrd="0" destOrd="0" presId="urn:microsoft.com/office/officeart/2018/2/layout/IconLabelList"/>
    <dgm:cxn modelId="{6F5EAEC5-FF0E-4ED5-A0B6-3AE2C4EDC7AC}" srcId="{B78CAA6E-6AD2-473E-A7FB-A6988B18F988}" destId="{88A536F2-D193-493F-A6F4-57FE2107E382}" srcOrd="0" destOrd="0" parTransId="{0227D30C-152E-4BB3-922F-479F325BC0B4}" sibTransId="{2FDC60EB-8B63-42D8-AA3A-AA2E6C0ECD11}"/>
    <dgm:cxn modelId="{075C4D5F-FBEF-4D39-B151-0B7BF1C63666}" type="presOf" srcId="{88A536F2-D193-493F-A6F4-57FE2107E382}" destId="{8A758025-2658-4E9C-B8DD-A2BFDFE923AE}" srcOrd="0" destOrd="0" presId="urn:microsoft.com/office/officeart/2018/2/layout/IconLabelList"/>
    <dgm:cxn modelId="{15F5DC13-098C-415F-835C-1B2A80E95C62}" type="presParOf" srcId="{32F22552-AE41-437D-A3CF-31673142CFF9}" destId="{0594E098-9B3C-4060-A911-6C3D724881A8}" srcOrd="0" destOrd="0" presId="urn:microsoft.com/office/officeart/2018/2/layout/IconLabelList"/>
    <dgm:cxn modelId="{1C8A5D5F-6EC3-459B-A5B2-8F075CFBF384}" type="presParOf" srcId="{0594E098-9B3C-4060-A911-6C3D724881A8}" destId="{65D88315-29AA-4F0E-BD9F-7CCE86EA1B35}" srcOrd="0" destOrd="0" presId="urn:microsoft.com/office/officeart/2018/2/layout/IconLabelList"/>
    <dgm:cxn modelId="{03F5CFB3-D3B4-4DC7-BCA1-9FA0718890DE}" type="presParOf" srcId="{0594E098-9B3C-4060-A911-6C3D724881A8}" destId="{460D41EF-3AD0-4755-BACF-11644BD839B1}" srcOrd="1" destOrd="0" presId="urn:microsoft.com/office/officeart/2018/2/layout/IconLabelList"/>
    <dgm:cxn modelId="{D35C1849-C7E9-46D4-BD6B-028551B8A5A5}" type="presParOf" srcId="{0594E098-9B3C-4060-A911-6C3D724881A8}" destId="{8A758025-2658-4E9C-B8DD-A2BFDFE923AE}" srcOrd="2" destOrd="0" presId="urn:microsoft.com/office/officeart/2018/2/layout/IconLabelList"/>
    <dgm:cxn modelId="{67B3726E-1601-4C25-90E8-E0F1680380B4}" type="presParOf" srcId="{32F22552-AE41-437D-A3CF-31673142CFF9}" destId="{181E61BB-06A5-453E-BE5B-569E2E462027}" srcOrd="1" destOrd="0" presId="urn:microsoft.com/office/officeart/2018/2/layout/IconLabelList"/>
    <dgm:cxn modelId="{4220458B-A644-4B52-80B4-824FE05F6A3C}" type="presParOf" srcId="{32F22552-AE41-437D-A3CF-31673142CFF9}" destId="{0D566DDA-F4DA-4196-A4AF-094F5798113F}" srcOrd="2" destOrd="0" presId="urn:microsoft.com/office/officeart/2018/2/layout/IconLabelList"/>
    <dgm:cxn modelId="{3B7E1489-6115-4C69-BCA7-0C685E119BEB}" type="presParOf" srcId="{0D566DDA-F4DA-4196-A4AF-094F5798113F}" destId="{27687E82-B4D3-4AE0-850B-CB1A02E2D877}" srcOrd="0" destOrd="0" presId="urn:microsoft.com/office/officeart/2018/2/layout/IconLabelList"/>
    <dgm:cxn modelId="{DBF6FE08-705C-463B-8523-5F2B880AEFDD}" type="presParOf" srcId="{0D566DDA-F4DA-4196-A4AF-094F5798113F}" destId="{398F0B9A-2E8B-48F9-9EF0-8BAF44C0D8EA}" srcOrd="1" destOrd="0" presId="urn:microsoft.com/office/officeart/2018/2/layout/IconLabelList"/>
    <dgm:cxn modelId="{B82BDEFA-0D2B-4BED-9380-3C3B6F311B55}" type="presParOf" srcId="{0D566DDA-F4DA-4196-A4AF-094F5798113F}" destId="{B2C5C588-A632-4909-BEE6-D1FA86C25211}" srcOrd="2" destOrd="0" presId="urn:microsoft.com/office/officeart/2018/2/layout/IconLabelList"/>
    <dgm:cxn modelId="{A987CE0A-31C8-4DB5-987E-23EA05B3F6EF}" type="presParOf" srcId="{32F22552-AE41-437D-A3CF-31673142CFF9}" destId="{D8DE107B-F95B-435D-A13E-5397641B8898}" srcOrd="3" destOrd="0" presId="urn:microsoft.com/office/officeart/2018/2/layout/IconLabelList"/>
    <dgm:cxn modelId="{E7602094-691D-4C40-9B2A-21ED1BF824C3}" type="presParOf" srcId="{32F22552-AE41-437D-A3CF-31673142CFF9}" destId="{0C6CA186-3C41-409B-800D-6DF42DC57A1D}" srcOrd="4" destOrd="0" presId="urn:microsoft.com/office/officeart/2018/2/layout/IconLabelList"/>
    <dgm:cxn modelId="{66206AA5-56BC-4786-BE0D-DD114B5C31FE}" type="presParOf" srcId="{0C6CA186-3C41-409B-800D-6DF42DC57A1D}" destId="{007A1758-D140-4EB5-AA4E-3B7A4512DCBF}" srcOrd="0" destOrd="0" presId="urn:microsoft.com/office/officeart/2018/2/layout/IconLabelList"/>
    <dgm:cxn modelId="{4B1525E1-307A-49FE-8FCF-C00BF8F0A481}" type="presParOf" srcId="{0C6CA186-3C41-409B-800D-6DF42DC57A1D}" destId="{B689B3A1-BD1C-41C5-9EFD-0870F518322C}" srcOrd="1" destOrd="0" presId="urn:microsoft.com/office/officeart/2018/2/layout/IconLabelList"/>
    <dgm:cxn modelId="{36F1F131-D60C-4249-B8BD-E9F63ECE98F8}" type="presParOf" srcId="{0C6CA186-3C41-409B-800D-6DF42DC57A1D}" destId="{BA33E374-1439-4E80-917A-0BAB71E632E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2F826D-081C-4E3D-A2A8-704DADD4701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7B42E36-559D-4B10-8A40-06F14C10C4E8}">
      <dgm:prSet/>
      <dgm:spPr/>
      <dgm:t>
        <a:bodyPr/>
        <a:lstStyle/>
        <a:p>
          <a:r>
            <a:rPr lang="en-GB"/>
            <a:t>Each class have time after break where we have a carton of milk. Some classes will have this with a story or some of the older classes have some newsround time.</a:t>
          </a:r>
          <a:endParaRPr lang="en-US"/>
        </a:p>
      </dgm:t>
    </dgm:pt>
    <dgm:pt modelId="{44BDEE51-D522-4AD0-90E2-7277E5BED290}" type="parTrans" cxnId="{B20EBDCF-3FF7-4D6F-86BA-90579C7EEFB1}">
      <dgm:prSet/>
      <dgm:spPr/>
      <dgm:t>
        <a:bodyPr/>
        <a:lstStyle/>
        <a:p>
          <a:endParaRPr lang="en-US"/>
        </a:p>
      </dgm:t>
    </dgm:pt>
    <dgm:pt modelId="{7727F1E1-4955-4745-AEBF-1853B7B2FD4D}" type="sibTrans" cxnId="{B20EBDCF-3FF7-4D6F-86BA-90579C7EEFB1}">
      <dgm:prSet/>
      <dgm:spPr/>
      <dgm:t>
        <a:bodyPr/>
        <a:lstStyle/>
        <a:p>
          <a:endParaRPr lang="en-US"/>
        </a:p>
      </dgm:t>
    </dgm:pt>
    <dgm:pt modelId="{4F8586DA-A910-4410-B12C-5E53B1316D1E}">
      <dgm:prSet/>
      <dgm:spPr/>
      <dgm:t>
        <a:bodyPr/>
        <a:lstStyle/>
        <a:p>
          <a:pPr rtl="0"/>
          <a:r>
            <a:rPr lang="en-GB"/>
            <a:t>Each and every single person in the school should be treated with respect, we need to all be responsible and keep each other safe.</a:t>
          </a:r>
          <a:r>
            <a:rPr lang="en-GB">
              <a:latin typeface="Avenir Next LT Pro"/>
            </a:rPr>
            <a:t> Everyones values are the same.</a:t>
          </a:r>
          <a:endParaRPr lang="en-US"/>
        </a:p>
      </dgm:t>
    </dgm:pt>
    <dgm:pt modelId="{D46B6E1F-84DD-48C0-B122-E45016DCC038}" type="parTrans" cxnId="{AA566EF0-F1E1-4FC4-B749-D4A6B7985332}">
      <dgm:prSet/>
      <dgm:spPr/>
      <dgm:t>
        <a:bodyPr/>
        <a:lstStyle/>
        <a:p>
          <a:endParaRPr lang="en-US"/>
        </a:p>
      </dgm:t>
    </dgm:pt>
    <dgm:pt modelId="{EFEFD7D5-5E6F-481D-A043-306E60BE9942}" type="sibTrans" cxnId="{AA566EF0-F1E1-4FC4-B749-D4A6B7985332}">
      <dgm:prSet/>
      <dgm:spPr/>
      <dgm:t>
        <a:bodyPr/>
        <a:lstStyle/>
        <a:p>
          <a:endParaRPr lang="en-US"/>
        </a:p>
      </dgm:t>
    </dgm:pt>
    <dgm:pt modelId="{E9B37C8D-0E2F-424E-B167-D9B95C8415C2}" type="pres">
      <dgm:prSet presAssocID="{D02F826D-081C-4E3D-A2A8-704DADD470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F98573A-A051-4C7D-BE85-DB7467C6B160}" type="pres">
      <dgm:prSet presAssocID="{67B42E36-559D-4B10-8A40-06F14C10C4E8}" presName="hierRoot1" presStyleCnt="0"/>
      <dgm:spPr/>
    </dgm:pt>
    <dgm:pt modelId="{C7452A04-C722-4F87-9B5D-9A1E3C08C367}" type="pres">
      <dgm:prSet presAssocID="{67B42E36-559D-4B10-8A40-06F14C10C4E8}" presName="composite" presStyleCnt="0"/>
      <dgm:spPr/>
    </dgm:pt>
    <dgm:pt modelId="{0B46ECB0-B14A-455A-B0BE-F097F0C29665}" type="pres">
      <dgm:prSet presAssocID="{67B42E36-559D-4B10-8A40-06F14C10C4E8}" presName="background" presStyleLbl="node0" presStyleIdx="0" presStyleCnt="2"/>
      <dgm:spPr/>
    </dgm:pt>
    <dgm:pt modelId="{D016D676-0910-47A6-B3F4-87296123B19B}" type="pres">
      <dgm:prSet presAssocID="{67B42E36-559D-4B10-8A40-06F14C10C4E8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3AF2329-4C9C-4ED5-91A5-FAAE1380936F}" type="pres">
      <dgm:prSet presAssocID="{67B42E36-559D-4B10-8A40-06F14C10C4E8}" presName="hierChild2" presStyleCnt="0"/>
      <dgm:spPr/>
    </dgm:pt>
    <dgm:pt modelId="{C07201F6-DA9D-480B-8060-18B9B4CCC3F8}" type="pres">
      <dgm:prSet presAssocID="{4F8586DA-A910-4410-B12C-5E53B1316D1E}" presName="hierRoot1" presStyleCnt="0"/>
      <dgm:spPr/>
    </dgm:pt>
    <dgm:pt modelId="{F777F3FD-F0C1-44B2-AFD8-3351D09922E2}" type="pres">
      <dgm:prSet presAssocID="{4F8586DA-A910-4410-B12C-5E53B1316D1E}" presName="composite" presStyleCnt="0"/>
      <dgm:spPr/>
    </dgm:pt>
    <dgm:pt modelId="{E1CB66ED-DADF-4C58-8DE7-B9362B26D916}" type="pres">
      <dgm:prSet presAssocID="{4F8586DA-A910-4410-B12C-5E53B1316D1E}" presName="background" presStyleLbl="node0" presStyleIdx="1" presStyleCnt="2"/>
      <dgm:spPr/>
    </dgm:pt>
    <dgm:pt modelId="{CE94BEE8-8F61-459F-B6E5-5B87D023B752}" type="pres">
      <dgm:prSet presAssocID="{4F8586DA-A910-4410-B12C-5E53B1316D1E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6EE1819-39D5-4F22-B941-AE53FB164044}" type="pres">
      <dgm:prSet presAssocID="{4F8586DA-A910-4410-B12C-5E53B1316D1E}" presName="hierChild2" presStyleCnt="0"/>
      <dgm:spPr/>
    </dgm:pt>
  </dgm:ptLst>
  <dgm:cxnLst>
    <dgm:cxn modelId="{4F0C74D1-D750-459D-838E-A1FECD557606}" type="presOf" srcId="{D02F826D-081C-4E3D-A2A8-704DADD47017}" destId="{E9B37C8D-0E2F-424E-B167-D9B95C8415C2}" srcOrd="0" destOrd="0" presId="urn:microsoft.com/office/officeart/2005/8/layout/hierarchy1"/>
    <dgm:cxn modelId="{68027E2B-5844-4FC9-BEC5-5706AD3B3960}" type="presOf" srcId="{4F8586DA-A910-4410-B12C-5E53B1316D1E}" destId="{CE94BEE8-8F61-459F-B6E5-5B87D023B752}" srcOrd="0" destOrd="0" presId="urn:microsoft.com/office/officeart/2005/8/layout/hierarchy1"/>
    <dgm:cxn modelId="{E7B95608-095A-4221-B73F-52250E9234AF}" type="presOf" srcId="{67B42E36-559D-4B10-8A40-06F14C10C4E8}" destId="{D016D676-0910-47A6-B3F4-87296123B19B}" srcOrd="0" destOrd="0" presId="urn:microsoft.com/office/officeart/2005/8/layout/hierarchy1"/>
    <dgm:cxn modelId="{B20EBDCF-3FF7-4D6F-86BA-90579C7EEFB1}" srcId="{D02F826D-081C-4E3D-A2A8-704DADD47017}" destId="{67B42E36-559D-4B10-8A40-06F14C10C4E8}" srcOrd="0" destOrd="0" parTransId="{44BDEE51-D522-4AD0-90E2-7277E5BED290}" sibTransId="{7727F1E1-4955-4745-AEBF-1853B7B2FD4D}"/>
    <dgm:cxn modelId="{AA566EF0-F1E1-4FC4-B749-D4A6B7985332}" srcId="{D02F826D-081C-4E3D-A2A8-704DADD47017}" destId="{4F8586DA-A910-4410-B12C-5E53B1316D1E}" srcOrd="1" destOrd="0" parTransId="{D46B6E1F-84DD-48C0-B122-E45016DCC038}" sibTransId="{EFEFD7D5-5E6F-481D-A043-306E60BE9942}"/>
    <dgm:cxn modelId="{45CDF0A8-4449-4333-86A2-F1604D4227B4}" type="presParOf" srcId="{E9B37C8D-0E2F-424E-B167-D9B95C8415C2}" destId="{4F98573A-A051-4C7D-BE85-DB7467C6B160}" srcOrd="0" destOrd="0" presId="urn:microsoft.com/office/officeart/2005/8/layout/hierarchy1"/>
    <dgm:cxn modelId="{1C51C97B-B147-4074-B8CD-D498B323B5CA}" type="presParOf" srcId="{4F98573A-A051-4C7D-BE85-DB7467C6B160}" destId="{C7452A04-C722-4F87-9B5D-9A1E3C08C367}" srcOrd="0" destOrd="0" presId="urn:microsoft.com/office/officeart/2005/8/layout/hierarchy1"/>
    <dgm:cxn modelId="{51EBE6C0-7F84-4A13-BEE3-E4CCFFC219E8}" type="presParOf" srcId="{C7452A04-C722-4F87-9B5D-9A1E3C08C367}" destId="{0B46ECB0-B14A-455A-B0BE-F097F0C29665}" srcOrd="0" destOrd="0" presId="urn:microsoft.com/office/officeart/2005/8/layout/hierarchy1"/>
    <dgm:cxn modelId="{FA9DF54E-6004-46E4-8D3F-0C92092F8180}" type="presParOf" srcId="{C7452A04-C722-4F87-9B5D-9A1E3C08C367}" destId="{D016D676-0910-47A6-B3F4-87296123B19B}" srcOrd="1" destOrd="0" presId="urn:microsoft.com/office/officeart/2005/8/layout/hierarchy1"/>
    <dgm:cxn modelId="{29FA85A8-BEDC-4696-A87F-2AA3C67F82C8}" type="presParOf" srcId="{4F98573A-A051-4C7D-BE85-DB7467C6B160}" destId="{83AF2329-4C9C-4ED5-91A5-FAAE1380936F}" srcOrd="1" destOrd="0" presId="urn:microsoft.com/office/officeart/2005/8/layout/hierarchy1"/>
    <dgm:cxn modelId="{23273446-C3FF-49CE-A509-2317D4CE1DA6}" type="presParOf" srcId="{E9B37C8D-0E2F-424E-B167-D9B95C8415C2}" destId="{C07201F6-DA9D-480B-8060-18B9B4CCC3F8}" srcOrd="1" destOrd="0" presId="urn:microsoft.com/office/officeart/2005/8/layout/hierarchy1"/>
    <dgm:cxn modelId="{20370E4C-66FD-440B-81FF-A84CB918BC06}" type="presParOf" srcId="{C07201F6-DA9D-480B-8060-18B9B4CCC3F8}" destId="{F777F3FD-F0C1-44B2-AFD8-3351D09922E2}" srcOrd="0" destOrd="0" presId="urn:microsoft.com/office/officeart/2005/8/layout/hierarchy1"/>
    <dgm:cxn modelId="{B101D49F-41FB-415D-9653-207F053095A9}" type="presParOf" srcId="{F777F3FD-F0C1-44B2-AFD8-3351D09922E2}" destId="{E1CB66ED-DADF-4C58-8DE7-B9362B26D916}" srcOrd="0" destOrd="0" presId="urn:microsoft.com/office/officeart/2005/8/layout/hierarchy1"/>
    <dgm:cxn modelId="{54770FEE-507B-4101-9A4D-94F41C9F241A}" type="presParOf" srcId="{F777F3FD-F0C1-44B2-AFD8-3351D09922E2}" destId="{CE94BEE8-8F61-459F-B6E5-5B87D023B752}" srcOrd="1" destOrd="0" presId="urn:microsoft.com/office/officeart/2005/8/layout/hierarchy1"/>
    <dgm:cxn modelId="{47FE3609-40E8-4D70-8FB4-6B75FD7ABE90}" type="presParOf" srcId="{C07201F6-DA9D-480B-8060-18B9B4CCC3F8}" destId="{A6EE1819-39D5-4F22-B941-AE53FB1640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BF4FD-4AA8-40E5-8F59-74782C19B18D}">
      <dsp:nvSpPr>
        <dsp:cNvPr id="0" name=""/>
        <dsp:cNvSpPr/>
      </dsp:nvSpPr>
      <dsp:spPr>
        <a:xfrm>
          <a:off x="0" y="725"/>
          <a:ext cx="7240146" cy="16977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88E2F-2886-4B3F-AEFB-96334D5D9056}">
      <dsp:nvSpPr>
        <dsp:cNvPr id="0" name=""/>
        <dsp:cNvSpPr/>
      </dsp:nvSpPr>
      <dsp:spPr>
        <a:xfrm>
          <a:off x="513571" y="382720"/>
          <a:ext cx="933766" cy="93376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102E7-68DC-4070-B304-7507A83A3D73}">
      <dsp:nvSpPr>
        <dsp:cNvPr id="0" name=""/>
        <dsp:cNvSpPr/>
      </dsp:nvSpPr>
      <dsp:spPr>
        <a:xfrm>
          <a:off x="1960909" y="725"/>
          <a:ext cx="5279236" cy="169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679" tIns="179679" rIns="179679" bIns="179679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/>
            <a:t>Answering any questions you may have.</a:t>
          </a:r>
          <a:endParaRPr lang="en-US" sz="2500" kern="1200" dirty="0"/>
        </a:p>
      </dsp:txBody>
      <dsp:txXfrm>
        <a:off x="1960909" y="725"/>
        <a:ext cx="5279236" cy="1697756"/>
      </dsp:txXfrm>
    </dsp:sp>
    <dsp:sp modelId="{3B2E7471-94D1-4422-AD93-C1E2009783D8}">
      <dsp:nvSpPr>
        <dsp:cNvPr id="0" name=""/>
        <dsp:cNvSpPr/>
      </dsp:nvSpPr>
      <dsp:spPr>
        <a:xfrm>
          <a:off x="0" y="2122921"/>
          <a:ext cx="7240146" cy="16977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168B4D-8984-4490-AF5E-5116E0EFD76B}">
      <dsp:nvSpPr>
        <dsp:cNvPr id="0" name=""/>
        <dsp:cNvSpPr/>
      </dsp:nvSpPr>
      <dsp:spPr>
        <a:xfrm>
          <a:off x="513571" y="2504916"/>
          <a:ext cx="933766" cy="93376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53ECC-4E3E-47A3-AE01-6471FFDF4100}">
      <dsp:nvSpPr>
        <dsp:cNvPr id="0" name=""/>
        <dsp:cNvSpPr/>
      </dsp:nvSpPr>
      <dsp:spPr>
        <a:xfrm>
          <a:off x="1960909" y="2122921"/>
          <a:ext cx="5279236" cy="169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679" tIns="179679" rIns="179679" bIns="179679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Give you advise over </a:t>
          </a:r>
          <a:r>
            <a:rPr lang="en-GB" sz="2500" kern="1200">
              <a:latin typeface="Avenir Next LT Pro"/>
            </a:rPr>
            <a:t>do's</a:t>
          </a:r>
          <a:r>
            <a:rPr lang="en-GB" sz="2500" kern="1200"/>
            <a:t> and </a:t>
          </a:r>
          <a:r>
            <a:rPr lang="en-GB" sz="2500" kern="1200" dirty="0">
              <a:latin typeface="Avenir Next LT Pro"/>
            </a:rPr>
            <a:t>don'ts</a:t>
          </a:r>
          <a:r>
            <a:rPr lang="en-GB" sz="2500" kern="1200" dirty="0"/>
            <a:t>.</a:t>
          </a:r>
          <a:endParaRPr lang="en-US" sz="2500" kern="1200" dirty="0"/>
        </a:p>
      </dsp:txBody>
      <dsp:txXfrm>
        <a:off x="1960909" y="2122921"/>
        <a:ext cx="5279236" cy="1697756"/>
      </dsp:txXfrm>
    </dsp:sp>
    <dsp:sp modelId="{8BC1AC40-336B-4928-94B8-6B46D03B5311}">
      <dsp:nvSpPr>
        <dsp:cNvPr id="0" name=""/>
        <dsp:cNvSpPr/>
      </dsp:nvSpPr>
      <dsp:spPr>
        <a:xfrm>
          <a:off x="0" y="4245117"/>
          <a:ext cx="7240146" cy="16977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069CA-8A5A-4B9F-9963-D1DD40935439}">
      <dsp:nvSpPr>
        <dsp:cNvPr id="0" name=""/>
        <dsp:cNvSpPr/>
      </dsp:nvSpPr>
      <dsp:spPr>
        <a:xfrm>
          <a:off x="513571" y="4627112"/>
          <a:ext cx="933766" cy="93376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B84A0-4FA6-40C8-9A0C-E3C6BF901520}">
      <dsp:nvSpPr>
        <dsp:cNvPr id="0" name=""/>
        <dsp:cNvSpPr/>
      </dsp:nvSpPr>
      <dsp:spPr>
        <a:xfrm>
          <a:off x="1960909" y="4245117"/>
          <a:ext cx="5279236" cy="1697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679" tIns="179679" rIns="179679" bIns="179679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/>
            <a:t>Help you with understanding the rules.</a:t>
          </a:r>
          <a:endParaRPr lang="en-US" sz="2500" kern="1200" dirty="0"/>
        </a:p>
      </dsp:txBody>
      <dsp:txXfrm>
        <a:off x="1960909" y="4245117"/>
        <a:ext cx="5279236" cy="1697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9DBFF-96C1-466F-AA1A-9E82F4B06788}">
      <dsp:nvSpPr>
        <dsp:cNvPr id="0" name=""/>
        <dsp:cNvSpPr/>
      </dsp:nvSpPr>
      <dsp:spPr>
        <a:xfrm>
          <a:off x="446631" y="1139786"/>
          <a:ext cx="721406" cy="72140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5DEAA-B476-4DFC-8956-59D3CC063243}">
      <dsp:nvSpPr>
        <dsp:cNvPr id="0" name=""/>
        <dsp:cNvSpPr/>
      </dsp:nvSpPr>
      <dsp:spPr>
        <a:xfrm>
          <a:off x="5772" y="2147684"/>
          <a:ext cx="1603125" cy="901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School bag</a:t>
          </a:r>
          <a:endParaRPr lang="en-US" sz="1100" kern="1200"/>
        </a:p>
      </dsp:txBody>
      <dsp:txXfrm>
        <a:off x="5772" y="2147684"/>
        <a:ext cx="1603125" cy="901757"/>
      </dsp:txXfrm>
    </dsp:sp>
    <dsp:sp modelId="{891022E9-6FD3-4C7D-BE63-AC03E00478C2}">
      <dsp:nvSpPr>
        <dsp:cNvPr id="0" name=""/>
        <dsp:cNvSpPr/>
      </dsp:nvSpPr>
      <dsp:spPr>
        <a:xfrm>
          <a:off x="2330303" y="1139786"/>
          <a:ext cx="721406" cy="72140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C80F6-57F6-4BD2-B47B-F8BDBEACB78C}">
      <dsp:nvSpPr>
        <dsp:cNvPr id="0" name=""/>
        <dsp:cNvSpPr/>
      </dsp:nvSpPr>
      <dsp:spPr>
        <a:xfrm>
          <a:off x="1889444" y="2147684"/>
          <a:ext cx="1603125" cy="901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Pencils, pencil case, rubbers, colouring pencils.</a:t>
          </a:r>
          <a:endParaRPr lang="en-US" sz="1100" kern="1200"/>
        </a:p>
      </dsp:txBody>
      <dsp:txXfrm>
        <a:off x="1889444" y="2147684"/>
        <a:ext cx="1603125" cy="901757"/>
      </dsp:txXfrm>
    </dsp:sp>
    <dsp:sp modelId="{C0205B93-1D15-40E3-9993-4D5E6F2DC594}">
      <dsp:nvSpPr>
        <dsp:cNvPr id="0" name=""/>
        <dsp:cNvSpPr/>
      </dsp:nvSpPr>
      <dsp:spPr>
        <a:xfrm>
          <a:off x="4213975" y="1139786"/>
          <a:ext cx="721406" cy="72140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96358-8B44-4CCE-A82D-5EF6C976B7B6}">
      <dsp:nvSpPr>
        <dsp:cNvPr id="0" name=""/>
        <dsp:cNvSpPr/>
      </dsp:nvSpPr>
      <dsp:spPr>
        <a:xfrm>
          <a:off x="3773116" y="2147684"/>
          <a:ext cx="1603125" cy="901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Uniform – black or grey skirts/trousers, white or red shirts/tshirts, red carigains/jumpers (you will see me and my friends in p7 in a black jumper), black school shoes.</a:t>
          </a:r>
          <a:endParaRPr lang="en-US" sz="1100" kern="1200"/>
        </a:p>
      </dsp:txBody>
      <dsp:txXfrm>
        <a:off x="3773116" y="2147684"/>
        <a:ext cx="1603125" cy="901757"/>
      </dsp:txXfrm>
    </dsp:sp>
    <dsp:sp modelId="{527B5FE4-D497-454A-90FC-03C60566D311}">
      <dsp:nvSpPr>
        <dsp:cNvPr id="0" name=""/>
        <dsp:cNvSpPr/>
      </dsp:nvSpPr>
      <dsp:spPr>
        <a:xfrm>
          <a:off x="6097647" y="1139786"/>
          <a:ext cx="721406" cy="721406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763AA-7606-499A-A50D-941FB97759E7}">
      <dsp:nvSpPr>
        <dsp:cNvPr id="0" name=""/>
        <dsp:cNvSpPr/>
      </dsp:nvSpPr>
      <dsp:spPr>
        <a:xfrm>
          <a:off x="5656787" y="2147684"/>
          <a:ext cx="1603125" cy="901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Pe uniform </a:t>
          </a:r>
          <a:endParaRPr lang="en-US" sz="1100" kern="1200"/>
        </a:p>
      </dsp:txBody>
      <dsp:txXfrm>
        <a:off x="5656787" y="2147684"/>
        <a:ext cx="1603125" cy="901757"/>
      </dsp:txXfrm>
    </dsp:sp>
    <dsp:sp modelId="{3A1F39F8-C7F2-4A64-AF59-E95B30FD0DFE}">
      <dsp:nvSpPr>
        <dsp:cNvPr id="0" name=""/>
        <dsp:cNvSpPr/>
      </dsp:nvSpPr>
      <dsp:spPr>
        <a:xfrm>
          <a:off x="7981319" y="1139786"/>
          <a:ext cx="721406" cy="721406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2A7C2-BA08-4A02-A9C9-C024651993C2}">
      <dsp:nvSpPr>
        <dsp:cNvPr id="0" name=""/>
        <dsp:cNvSpPr/>
      </dsp:nvSpPr>
      <dsp:spPr>
        <a:xfrm>
          <a:off x="7540459" y="2147684"/>
          <a:ext cx="1603125" cy="901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Indoor shoes</a:t>
          </a:r>
          <a:endParaRPr lang="en-US" sz="1100" kern="1200"/>
        </a:p>
      </dsp:txBody>
      <dsp:txXfrm>
        <a:off x="7540459" y="2147684"/>
        <a:ext cx="1603125" cy="901757"/>
      </dsp:txXfrm>
    </dsp:sp>
    <dsp:sp modelId="{0F359A69-DCD4-4B92-B8ED-3B30A0AC5AF5}">
      <dsp:nvSpPr>
        <dsp:cNvPr id="0" name=""/>
        <dsp:cNvSpPr/>
      </dsp:nvSpPr>
      <dsp:spPr>
        <a:xfrm>
          <a:off x="9864991" y="1139786"/>
          <a:ext cx="721406" cy="721406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6EA8F9-CACC-4042-80A3-7CAE344A6753}">
      <dsp:nvSpPr>
        <dsp:cNvPr id="0" name=""/>
        <dsp:cNvSpPr/>
      </dsp:nvSpPr>
      <dsp:spPr>
        <a:xfrm>
          <a:off x="9424131" y="2147684"/>
          <a:ext cx="1603125" cy="901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Lunch box</a:t>
          </a:r>
          <a:r>
            <a:rPr lang="en-GB" sz="1100" kern="1200">
              <a:latin typeface="Avenir Next LT Pro"/>
            </a:rPr>
            <a:t> and water bottle</a:t>
          </a:r>
          <a:endParaRPr lang="en-US" sz="1100" kern="1200"/>
        </a:p>
      </dsp:txBody>
      <dsp:txXfrm>
        <a:off x="9424131" y="2147684"/>
        <a:ext cx="1603125" cy="9017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88315-29AA-4F0E-BD9F-7CCE86EA1B35}">
      <dsp:nvSpPr>
        <dsp:cNvPr id="0" name=""/>
        <dsp:cNvSpPr/>
      </dsp:nvSpPr>
      <dsp:spPr>
        <a:xfrm>
          <a:off x="976789" y="812695"/>
          <a:ext cx="1459197" cy="14591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58025-2658-4E9C-B8DD-A2BFDFE923AE}">
      <dsp:nvSpPr>
        <dsp:cNvPr id="0" name=""/>
        <dsp:cNvSpPr/>
      </dsp:nvSpPr>
      <dsp:spPr>
        <a:xfrm>
          <a:off x="85057" y="2656533"/>
          <a:ext cx="32426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In the lunch hall we have a few table and chairs set out. </a:t>
          </a:r>
          <a:endParaRPr lang="en-US" sz="1400" kern="1200"/>
        </a:p>
      </dsp:txBody>
      <dsp:txXfrm>
        <a:off x="85057" y="2656533"/>
        <a:ext cx="3242660" cy="720000"/>
      </dsp:txXfrm>
    </dsp:sp>
    <dsp:sp modelId="{27687E82-B4D3-4AE0-850B-CB1A02E2D877}">
      <dsp:nvSpPr>
        <dsp:cNvPr id="0" name=""/>
        <dsp:cNvSpPr/>
      </dsp:nvSpPr>
      <dsp:spPr>
        <a:xfrm>
          <a:off x="4786915" y="812695"/>
          <a:ext cx="1459197" cy="14591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5C588-A632-4909-BEE6-D1FA86C25211}">
      <dsp:nvSpPr>
        <dsp:cNvPr id="0" name=""/>
        <dsp:cNvSpPr/>
      </dsp:nvSpPr>
      <dsp:spPr>
        <a:xfrm>
          <a:off x="3895184" y="2656533"/>
          <a:ext cx="32426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Lunches consits of 3 different trays, 2 are hot trays and they are blue and red. The green tray is a pack lunch tray.</a:t>
          </a:r>
          <a:endParaRPr lang="en-US" sz="1400" kern="1200"/>
        </a:p>
      </dsp:txBody>
      <dsp:txXfrm>
        <a:off x="3895184" y="2656533"/>
        <a:ext cx="3242660" cy="720000"/>
      </dsp:txXfrm>
    </dsp:sp>
    <dsp:sp modelId="{007A1758-D140-4EB5-AA4E-3B7A4512DCBF}">
      <dsp:nvSpPr>
        <dsp:cNvPr id="0" name=""/>
        <dsp:cNvSpPr/>
      </dsp:nvSpPr>
      <dsp:spPr>
        <a:xfrm>
          <a:off x="8597042" y="812695"/>
          <a:ext cx="1459197" cy="14591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3E374-1439-4E80-917A-0BAB71E632E8}">
      <dsp:nvSpPr>
        <dsp:cNvPr id="0" name=""/>
        <dsp:cNvSpPr/>
      </dsp:nvSpPr>
      <dsp:spPr>
        <a:xfrm>
          <a:off x="7705310" y="2656533"/>
          <a:ext cx="32426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I enjoy the school lunches. I think they are always very nice</a:t>
          </a:r>
          <a:endParaRPr lang="en-US" sz="1400" kern="1200"/>
        </a:p>
      </dsp:txBody>
      <dsp:txXfrm>
        <a:off x="7705310" y="2656533"/>
        <a:ext cx="324266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6ECB0-B14A-455A-B0BE-F097F0C29665}">
      <dsp:nvSpPr>
        <dsp:cNvPr id="0" name=""/>
        <dsp:cNvSpPr/>
      </dsp:nvSpPr>
      <dsp:spPr>
        <a:xfrm>
          <a:off x="1346" y="344205"/>
          <a:ext cx="4727286" cy="300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6D676-0910-47A6-B3F4-87296123B19B}">
      <dsp:nvSpPr>
        <dsp:cNvPr id="0" name=""/>
        <dsp:cNvSpPr/>
      </dsp:nvSpPr>
      <dsp:spPr>
        <a:xfrm>
          <a:off x="526600" y="843196"/>
          <a:ext cx="4727286" cy="3001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/>
            <a:t>Each class have time after break where we have a carton of milk. Some classes will have this with a story or some of the older classes have some newsround time.</a:t>
          </a:r>
          <a:endParaRPr lang="en-US" sz="2800" kern="1200"/>
        </a:p>
      </dsp:txBody>
      <dsp:txXfrm>
        <a:off x="614520" y="931116"/>
        <a:ext cx="4551446" cy="2825986"/>
      </dsp:txXfrm>
    </dsp:sp>
    <dsp:sp modelId="{E1CB66ED-DADF-4C58-8DE7-B9362B26D916}">
      <dsp:nvSpPr>
        <dsp:cNvPr id="0" name=""/>
        <dsp:cNvSpPr/>
      </dsp:nvSpPr>
      <dsp:spPr>
        <a:xfrm>
          <a:off x="5779141" y="344205"/>
          <a:ext cx="4727286" cy="3001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94BEE8-8F61-459F-B6E5-5B87D023B752}">
      <dsp:nvSpPr>
        <dsp:cNvPr id="0" name=""/>
        <dsp:cNvSpPr/>
      </dsp:nvSpPr>
      <dsp:spPr>
        <a:xfrm>
          <a:off x="6304395" y="843196"/>
          <a:ext cx="4727286" cy="3001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/>
            <a:t>Each and every single person in the school should be treated with respect, we need to all be responsible and keep each other safe.</a:t>
          </a:r>
          <a:r>
            <a:rPr lang="en-GB" sz="2800" kern="1200">
              <a:latin typeface="Avenir Next LT Pro"/>
            </a:rPr>
            <a:t> Everyones values are the same.</a:t>
          </a:r>
          <a:endParaRPr lang="en-US" sz="2800" kern="1200"/>
        </a:p>
      </dsp:txBody>
      <dsp:txXfrm>
        <a:off x="6392315" y="931116"/>
        <a:ext cx="4551446" cy="2825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6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2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4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0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7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9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2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6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Friday, June 26,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9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13" r:id="rId6"/>
    <p:sldLayoutId id="2147483709" r:id="rId7"/>
    <p:sldLayoutId id="2147483710" r:id="rId8"/>
    <p:sldLayoutId id="2147483711" r:id="rId9"/>
    <p:sldLayoutId id="2147483712" r:id="rId10"/>
    <p:sldLayoutId id="214748371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CF1B1A9-81D7-475B-9773-FA69E2D6C2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8498BA-3D66-44C2-932C-8AAE628B09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25938E3-FCDD-4147-B4EC-232316751F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048" y="-808"/>
            <a:ext cx="12188952" cy="3191317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6834"/>
            <a:ext cx="9144000" cy="13040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400">
                <a:solidFill>
                  <a:srgbClr val="FFFFFF"/>
                </a:solidFill>
                <a:cs typeface="Calibri Light"/>
              </a:rPr>
              <a:t>Information on P1 at Blackburn Primary School</a:t>
            </a:r>
            <a:endParaRPr lang="en-GB" sz="34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268" y="1900362"/>
            <a:ext cx="7569642" cy="89054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By </a:t>
            </a:r>
            <a:r>
              <a:rPr lang="en-GB" dirty="0" smtClean="0">
                <a:solidFill>
                  <a:srgbClr val="FFFFFF"/>
                </a:solidFill>
              </a:rPr>
              <a:t>Morgan</a:t>
            </a:r>
            <a:r>
              <a:rPr lang="en-GB" dirty="0">
                <a:solidFill>
                  <a:srgbClr val="FFFFFF"/>
                </a:solidFill>
              </a:rPr>
              <a:t> 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A75596-FA3D-4A75-A3CB-443E14CBF5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372"/>
            <a:ext cx="12192000" cy="456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F5FBB9B-488E-47BA-9CA3-8CC9C7D157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574FE0-C6E5-4148-8CC5-56169A790A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2A74FB-9A9D-4FE7-BB3E-6B9295D60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GB" sz="3200">
                <a:solidFill>
                  <a:schemeClr val="bg1"/>
                </a:solidFill>
              </a:rPr>
              <a:t>Things I can help with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29CC86BC-7F44-4D48-A57A-69FFD8B15B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086959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654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DAF4AA-9270-40B5-B73C-B11B9A92F0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C5B6F4-06D6-4DC8-BAEA-C0830848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462743"/>
            <a:ext cx="5327375" cy="1560022"/>
          </a:xfrm>
        </p:spPr>
        <p:txBody>
          <a:bodyPr anchor="b">
            <a:normAutofit/>
          </a:bodyPr>
          <a:lstStyle/>
          <a:p>
            <a:r>
              <a:rPr lang="en-GB"/>
              <a:t>Some changes in the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73146-3439-43B6-B0F9-3A4C15B2A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79374"/>
            <a:ext cx="5327373" cy="360143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sz="1600"/>
              <a:t>There are going to be some new rules in the school that might be different to what you have maybe heard from siblings.</a:t>
            </a:r>
          </a:p>
          <a:p>
            <a:r>
              <a:rPr lang="en-GB" sz="1600"/>
              <a:t>We will have social distancing in place with seating in classrooms, set times for breaks and lunches. </a:t>
            </a:r>
          </a:p>
          <a:p>
            <a:r>
              <a:rPr lang="en-GB" sz="1600"/>
              <a:t>We know this might be hard to understand but everyone is there to help everyone,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D5E60A-D6B1-4F21-A993-313958AF0C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15300" y="-4"/>
            <a:ext cx="4076699" cy="685800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90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7BB16B-E108-4C64-97D5-7AC67CC5E2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6724863" y="1390436"/>
            <a:ext cx="6857572" cy="4076700"/>
          </a:xfrm>
          <a:prstGeom prst="rect">
            <a:avLst/>
          </a:prstGeom>
          <a:gradFill>
            <a:gsLst>
              <a:gs pos="0">
                <a:schemeClr val="accent4">
                  <a:alpha val="13000"/>
                </a:schemeClr>
              </a:gs>
              <a:gs pos="99000">
                <a:schemeClr val="accent2">
                  <a:alpha val="5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F6A003-4671-4F7B-A12E-2946D61E43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6785110" y="1451112"/>
            <a:ext cx="6858001" cy="3955771"/>
          </a:xfrm>
          <a:prstGeom prst="rect">
            <a:avLst/>
          </a:prstGeom>
          <a:gradFill>
            <a:gsLst>
              <a:gs pos="0">
                <a:schemeClr val="accent6">
                  <a:alpha val="0"/>
                </a:schemeClr>
              </a:gs>
              <a:gs pos="72000">
                <a:schemeClr val="tx2">
                  <a:lumMod val="75000"/>
                  <a:lumOff val="25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8EE1037B-1D75-4B5F-9BAF-480902205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9796" y="1028699"/>
            <a:ext cx="4076701" cy="407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3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9CC71B-E7E7-4832-90D8-C42AD9F0C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What you may need for p1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17DF87-7459-4572-882B-C58BD53E1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828145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5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1E579-5CBC-44D2-B401-18347FB7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27" y="1028701"/>
            <a:ext cx="3248863" cy="3020785"/>
          </a:xfrm>
        </p:spPr>
        <p:txBody>
          <a:bodyPr>
            <a:normAutofit/>
          </a:bodyPr>
          <a:lstStyle/>
          <a:p>
            <a:pPr algn="r"/>
            <a:r>
              <a:rPr lang="en-GB" sz="3200">
                <a:solidFill>
                  <a:schemeClr val="bg1"/>
                </a:solidFill>
              </a:rPr>
              <a:t>What is in the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83D61-CAAD-4D6B-8CA1-F3960FC8E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409" y="1028702"/>
            <a:ext cx="6273972" cy="484346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sz="1800"/>
              <a:t>Your classroom as well as several other classrooms such as the AS classrooms and the Pinewood classroom.</a:t>
            </a:r>
          </a:p>
          <a:p>
            <a:r>
              <a:rPr lang="en-GB" sz="1800"/>
              <a:t>Miss Clarkson and Mrs McCarneys office</a:t>
            </a:r>
          </a:p>
          <a:p>
            <a:r>
              <a:rPr lang="en-GB" sz="1800"/>
              <a:t>Mrs McLay office (secretary</a:t>
            </a:r>
            <a:r>
              <a:rPr lang="en-GB" sz="1800" dirty="0"/>
              <a:t>)</a:t>
            </a:r>
          </a:p>
          <a:p>
            <a:r>
              <a:rPr lang="en-GB" sz="1800"/>
              <a:t>Mr Warick room (Janitor) </a:t>
            </a:r>
          </a:p>
          <a:p>
            <a:r>
              <a:rPr lang="en-GB" sz="1800"/>
              <a:t>Large pe hall. This is used for range of this such as parties, PE, Assesmblies, Christmas shows etc.</a:t>
            </a:r>
          </a:p>
          <a:p>
            <a:r>
              <a:rPr lang="en-GB" sz="1800"/>
              <a:t>Lunch hall with lovely dinner ladies.</a:t>
            </a:r>
          </a:p>
        </p:txBody>
      </p:sp>
    </p:spTree>
    <p:extLst>
      <p:ext uri="{BB962C8B-B14F-4D97-AF65-F5344CB8AC3E}">
        <p14:creationId xmlns:p14="http://schemas.microsoft.com/office/powerpoint/2010/main" val="3611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5536-5DAD-4D9C-AB57-DF07661A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the playground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6A0A9-2735-4B95-91B3-1BD74BC63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GB"/>
              <a:t>In the playground we have the small end and the big end. </a:t>
            </a:r>
          </a:p>
          <a:p>
            <a:r>
              <a:rPr lang="en-GB"/>
              <a:t>Up the top end on the ground we have a race track painted on the ground. We also have a basketball hoop.</a:t>
            </a:r>
          </a:p>
          <a:p>
            <a:r>
              <a:rPr lang="en-GB"/>
              <a:t>Down the small end they have little games on the ground such as hop scotch, snakes and ladders, little obstacule courses.</a:t>
            </a:r>
          </a:p>
          <a:p>
            <a:r>
              <a:rPr lang="en-GB"/>
              <a:t>We also have a wooden climbing area but I am unsure if this is going to be closed off when we first go back.</a:t>
            </a:r>
          </a:p>
        </p:txBody>
      </p:sp>
    </p:spTree>
    <p:extLst>
      <p:ext uri="{BB962C8B-B14F-4D97-AF65-F5344CB8AC3E}">
        <p14:creationId xmlns:p14="http://schemas.microsoft.com/office/powerpoint/2010/main" val="13521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2011A9-32F9-42C2-8761-0018F9E7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en-GB" sz="3200">
                <a:solidFill>
                  <a:schemeClr val="bg1"/>
                </a:solidFill>
              </a:rPr>
              <a:t>Lunches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1BF3D3-A69C-4ABA-B8BD-E570C30439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57092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62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C9E3F3-14FC-45FE-AD59-4C2EC260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>
                <a:solidFill>
                  <a:schemeClr val="bg1"/>
                </a:solidFill>
              </a:rPr>
              <a:t>In the class and around the school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5775D2-AC6A-462E-BA8D-42D5E9BF4D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007742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A52D-0AD5-4DAA-B514-FACB930D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Most important thing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2BD91-7F94-45AC-9023-6C10B0705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GB" sz="2800"/>
              <a:t>Each and every single teacher, member of the working school staff. All the children in the school. Everyone who visits the schools...</a:t>
            </a:r>
          </a:p>
          <a:p>
            <a:pPr algn="ctr"/>
            <a:r>
              <a:rPr lang="en-GB" sz="4000" b="1"/>
              <a:t>WE ARE ALL WECOMING AND CAN'T WAIT TO HAVE YOUS JOIN OUR SCHOOL FAMILY 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6744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RiseVTI">
  <a:themeElements>
    <a:clrScheme name="Custom 5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25BAE99D89D49B5100889E615BA3A" ma:contentTypeVersion="3" ma:contentTypeDescription="Create a new document." ma:contentTypeScope="" ma:versionID="97cac383697a31dac6baf97aa778d5b3">
  <xsd:schema xmlns:xsd="http://www.w3.org/2001/XMLSchema" xmlns:xs="http://www.w3.org/2001/XMLSchema" xmlns:p="http://schemas.microsoft.com/office/2006/metadata/properties" xmlns:ns2="738fd6d8-a0cc-4b36-adee-2c07e0f23ab5" targetNamespace="http://schemas.microsoft.com/office/2006/metadata/properties" ma:root="true" ma:fieldsID="c8d12c52d88397061949deecae49cfc7" ns2:_="">
    <xsd:import namespace="738fd6d8-a0cc-4b36-adee-2c07e0f23ab5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8fd6d8-a0cc-4b36-adee-2c07e0f23ab5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738fd6d8-a0cc-4b36-adee-2c07e0f23ab5" xsi:nil="true"/>
  </documentManagement>
</p:properties>
</file>

<file path=customXml/itemProps1.xml><?xml version="1.0" encoding="utf-8"?>
<ds:datastoreItem xmlns:ds="http://schemas.openxmlformats.org/officeDocument/2006/customXml" ds:itemID="{75D95780-4549-4C70-879B-1F5489D013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8fd6d8-a0cc-4b36-adee-2c07e0f23a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E64619-9213-45DC-BD82-30B1D77546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E6CD42-55D2-451E-9856-F0329A906221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738fd6d8-a0cc-4b36-adee-2c07e0f23ab5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516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 Next LT Pro Light</vt:lpstr>
      <vt:lpstr>Calibri Light</vt:lpstr>
      <vt:lpstr>GradientRiseVTI</vt:lpstr>
      <vt:lpstr>Information on P1 at Blackburn Primary School</vt:lpstr>
      <vt:lpstr>Things I can help with</vt:lpstr>
      <vt:lpstr>Some changes in the school</vt:lpstr>
      <vt:lpstr>What you may need for p1</vt:lpstr>
      <vt:lpstr>What is in the school</vt:lpstr>
      <vt:lpstr>In the playground</vt:lpstr>
      <vt:lpstr>Lunches</vt:lpstr>
      <vt:lpstr>In the class and around the school</vt:lpstr>
      <vt:lpstr>Most important thing to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on P1 at Blackburn Primary School</dc:title>
  <dc:creator>Katy Anderson</dc:creator>
  <cp:lastModifiedBy>Lauren Bryce</cp:lastModifiedBy>
  <cp:revision>312</cp:revision>
  <dcterms:created xsi:type="dcterms:W3CDTF">2020-06-14T18:22:22Z</dcterms:created>
  <dcterms:modified xsi:type="dcterms:W3CDTF">2020-06-26T11:10:27Z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0x01010077D25BAE99D89D49B5100889E615BA3A</vt:lpwstr>
  </property>
  <property fmtid="{D5CDD505-2E9C-101B-9397-08002B2CF9AE}" pid="3" name="Order">
    <vt:r8>7500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