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6" r:id="rId5"/>
    <p:sldId id="332" r:id="rId6"/>
    <p:sldId id="302" r:id="rId7"/>
    <p:sldId id="303" r:id="rId8"/>
    <p:sldId id="482" r:id="rId9"/>
    <p:sldId id="478" r:id="rId10"/>
    <p:sldId id="479" r:id="rId11"/>
    <p:sldId id="480" r:id="rId12"/>
    <p:sldId id="481" r:id="rId13"/>
    <p:sldId id="497" r:id="rId14"/>
    <p:sldId id="463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490" r:id="rId23"/>
    <p:sldId id="491" r:id="rId24"/>
    <p:sldId id="492" r:id="rId25"/>
    <p:sldId id="331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63C678A-0BFE-4F79-A824-09E0F1482AE4}" type="datetimeFigureOut">
              <a:rPr lang="en-GB" altLang="en-US"/>
              <a:pPr>
                <a:defRPr/>
              </a:pPr>
              <a:t>09/06/2020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39CF3F8-2CE3-44FA-B53E-E73927FFEA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2397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DD2EF63E-8EB4-4C74-AE91-475C787E32FC}" type="slidenum">
              <a:rPr lang="en-GB" altLang="en-US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0267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What is the weather like?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F2E8F631-6FF8-46BE-8F0F-1AE62D1C9619}" type="slidenum">
              <a:rPr lang="en-GB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6070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507E1B15-32E1-40A1-B5FA-08183C8DBD92}" type="slidenum">
              <a:rPr lang="en-GB" altLang="en-US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0426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77B58CAD-6467-486F-AFF4-C6C968E88C25}" type="slidenum">
              <a:rPr lang="en-GB" altLang="en-US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854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5C3178B8-DED8-476B-8446-BEA60B6360B2}" type="slidenum">
              <a:rPr lang="en-GB" altLang="en-US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069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E28C0-0C5B-44C3-BC4C-E5B2A20B96A9}" type="datetime1">
              <a:rPr lang="en-GB" altLang="en-US"/>
              <a:pPr>
                <a:defRPr/>
              </a:pPr>
              <a:t>09/06/2020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4C63A-03FA-4697-BC41-74EB3908C1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40835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5F191-4034-400D-8D74-14ED66A9EB47}" type="datetime1">
              <a:rPr lang="en-GB" altLang="en-US"/>
              <a:pPr>
                <a:defRPr/>
              </a:pPr>
              <a:t>09/06/2020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A41C5-6B70-4C6C-AB64-1217E2270D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041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0AE76-DB4E-4506-B77A-8121295C825C}" type="datetime1">
              <a:rPr lang="en-GB" altLang="en-US"/>
              <a:pPr>
                <a:defRPr/>
              </a:pPr>
              <a:t>09/06/2020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20EB6-5191-4BF3-A6BB-49BB8A2503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290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683E0-E049-4EE3-A115-10802F9E430B}" type="datetime1">
              <a:rPr lang="en-GB" altLang="en-US"/>
              <a:pPr>
                <a:defRPr/>
              </a:pPr>
              <a:t>09/06/2020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D746-8569-429A-89FD-E630A009DB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43909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33B61-F0C0-47E6-94F0-622B61692A84}" type="datetime1">
              <a:rPr lang="en-GB" altLang="en-US"/>
              <a:pPr>
                <a:defRPr/>
              </a:pPr>
              <a:t>09/06/2020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27E4A-0CB3-48FA-BF2B-03A613DF05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82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A75EE-106A-4835-A120-B52EAD294C8D}" type="datetime1">
              <a:rPr lang="en-GB" altLang="en-US"/>
              <a:pPr>
                <a:defRPr/>
              </a:pPr>
              <a:t>09/06/2020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9DBC-2E2F-4EDC-8720-92D727BE9A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493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23EBA-7FA7-484D-94F2-56B538C29F7A}" type="datetime1">
              <a:rPr lang="en-GB" altLang="en-US"/>
              <a:pPr>
                <a:defRPr/>
              </a:pPr>
              <a:t>09/06/2020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3F642-CEAC-405A-9489-D5C4978AE2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689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1D43-F8AC-4EDA-A64C-B9A5212D41CA}" type="datetime1">
              <a:rPr lang="en-GB" altLang="en-US"/>
              <a:pPr>
                <a:defRPr/>
              </a:pPr>
              <a:t>09/06/2020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16D8-58BC-483C-B2EF-3C3AE2B33B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760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046B1-C13A-427B-9206-F32246FF5457}" type="datetime1">
              <a:rPr lang="en-GB" altLang="en-US"/>
              <a:pPr>
                <a:defRPr/>
              </a:pPr>
              <a:t>09/06/2020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DA0C3-9A50-4756-925F-D17EA3581A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809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5DE3C-741A-4FF3-A969-940095330529}" type="datetime1">
              <a:rPr lang="en-GB" altLang="en-US"/>
              <a:pPr>
                <a:defRPr/>
              </a:pPr>
              <a:t>09/06/2020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3DF1C-9210-4DAE-8ECE-8AF8BC747B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769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5DCB4-6BF4-4993-9EC9-9682B3A0555D}" type="datetime1">
              <a:rPr lang="en-GB" altLang="en-US"/>
              <a:pPr>
                <a:defRPr/>
              </a:pPr>
              <a:t>09/06/2020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0A21B-5EA6-418C-ACD4-D1058344DC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089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13F1D1-BDA4-43C5-BC40-D672368D52A3}" type="datetime1">
              <a:rPr lang="en-GB" altLang="en-US"/>
              <a:pPr>
                <a:defRPr/>
              </a:pPr>
              <a:t>09/06/2020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B5EA59-C794-4CF5-9E38-D68E2947C0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media" Target="../media/media9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audio" Target="../media/media10.WAV"/><Relationship Id="rId5" Type="http://schemas.microsoft.com/office/2007/relationships/media" Target="../media/media10.WAV"/><Relationship Id="rId4" Type="http://schemas.openxmlformats.org/officeDocument/2006/relationships/audio" Target="../media/media9.WAV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0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audio" Target="../media/media11.WAV"/><Relationship Id="rId5" Type="http://schemas.microsoft.com/office/2007/relationships/media" Target="../media/media11.WAV"/><Relationship Id="rId4" Type="http://schemas.openxmlformats.org/officeDocument/2006/relationships/audio" Target="../media/media10.WAV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0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audio" Target="../media/media12.WAV"/><Relationship Id="rId5" Type="http://schemas.microsoft.com/office/2007/relationships/media" Target="../media/media12.WAV"/><Relationship Id="rId4" Type="http://schemas.openxmlformats.org/officeDocument/2006/relationships/audio" Target="../media/media10.WAV"/><Relationship Id="rId9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13.WAV"/><Relationship Id="rId5" Type="http://schemas.microsoft.com/office/2007/relationships/media" Target="../media/media13.WAV"/><Relationship Id="rId4" Type="http://schemas.openxmlformats.org/officeDocument/2006/relationships/audio" Target="../media/media12.WAV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3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audio" Target="../media/media14.WAV"/><Relationship Id="rId5" Type="http://schemas.microsoft.com/office/2007/relationships/media" Target="../media/media14.WAV"/><Relationship Id="rId4" Type="http://schemas.openxmlformats.org/officeDocument/2006/relationships/audio" Target="../media/media13.WAV"/><Relationship Id="rId9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15938" y="115888"/>
            <a:ext cx="7772400" cy="1800944"/>
          </a:xfrm>
        </p:spPr>
        <p:txBody>
          <a:bodyPr anchorCtr="1"/>
          <a:lstStyle/>
          <a:p>
            <a:pPr eaLnBrk="1" hangingPunct="1"/>
            <a:r>
              <a:rPr lang="en-GB" altLang="en-US" dirty="0">
                <a:latin typeface="Comic Sans MS" panose="030F0702030302020204" pitchFamily="66" charset="0"/>
              </a:rPr>
              <a:t>French Early Level</a:t>
            </a:r>
            <a:br>
              <a:rPr lang="en-GB" altLang="en-US" dirty="0">
                <a:latin typeface="Comic Sans MS" panose="030F0702030302020204" pitchFamily="66" charset="0"/>
              </a:rPr>
            </a:br>
            <a:r>
              <a:rPr lang="en-GB" altLang="en-US" dirty="0">
                <a:latin typeface="Comic Sans MS" panose="030F0702030302020204" pitchFamily="66" charset="0"/>
              </a:rPr>
              <a:t>Wednesday 10</a:t>
            </a:r>
            <a:r>
              <a:rPr lang="en-GB" altLang="en-US" baseline="30000" dirty="0">
                <a:latin typeface="Comic Sans MS" panose="030F0702030302020204" pitchFamily="66" charset="0"/>
              </a:rPr>
              <a:t>th</a:t>
            </a:r>
            <a:r>
              <a:rPr lang="en-GB" altLang="en-US" dirty="0">
                <a:latin typeface="Comic Sans MS" panose="030F0702030302020204" pitchFamily="66" charset="0"/>
              </a:rPr>
              <a:t> June</a:t>
            </a:r>
            <a:br>
              <a:rPr lang="en-GB" altLang="en-US" dirty="0">
                <a:latin typeface="Comic Sans MS" panose="030F0702030302020204" pitchFamily="66" charset="0"/>
              </a:rPr>
            </a:br>
            <a:r>
              <a:rPr lang="en-GB" altLang="en-US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075" name="Title 1"/>
          <p:cNvSpPr txBox="1">
            <a:spLocks/>
          </p:cNvSpPr>
          <p:nvPr/>
        </p:nvSpPr>
        <p:spPr bwMode="auto">
          <a:xfrm>
            <a:off x="536575" y="1009210"/>
            <a:ext cx="7772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>
                <a:latin typeface="Comic Sans MS" panose="030F0702030302020204" pitchFamily="66" charset="0"/>
              </a:rPr>
              <a:t>The Weather</a:t>
            </a: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349500"/>
            <a:ext cx="3783012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Activité 1 </a:t>
            </a:r>
          </a:p>
        </p:txBody>
      </p:sp>
      <p:sp>
        <p:nvSpPr>
          <p:cNvPr id="19459" name="Title 1"/>
          <p:cNvSpPr txBox="1">
            <a:spLocks/>
          </p:cNvSpPr>
          <p:nvPr/>
        </p:nvSpPr>
        <p:spPr bwMode="auto">
          <a:xfrm>
            <a:off x="457200" y="11255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>
                <a:latin typeface="Comic Sans MS" panose="030F0702030302020204" pitchFamily="66" charset="0"/>
              </a:rPr>
              <a:t>Quel temps fait-il? </a:t>
            </a:r>
          </a:p>
        </p:txBody>
      </p:sp>
      <p:pic>
        <p:nvPicPr>
          <p:cNvPr id="19461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47938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59632" y="22685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>
          <a:xfrm>
            <a:off x="433388" y="512763"/>
            <a:ext cx="8229600" cy="1143000"/>
          </a:xfrm>
        </p:spPr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Quel temps fait-il? </a:t>
            </a: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669925" y="1989138"/>
            <a:ext cx="79930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3500">
                <a:latin typeface="Comic Sans MS" panose="030F0702030302020204" pitchFamily="66" charset="0"/>
              </a:rPr>
              <a:t>Look at the following weather pictures. </a:t>
            </a:r>
          </a:p>
          <a:p>
            <a:pPr>
              <a:spcBef>
                <a:spcPct val="0"/>
              </a:spcBef>
            </a:pPr>
            <a:r>
              <a:rPr lang="en-GB" altLang="en-US" sz="3500">
                <a:latin typeface="Comic Sans MS" panose="030F0702030302020204" pitchFamily="66" charset="0"/>
              </a:rPr>
              <a:t>Listen to the three different weathers in French. </a:t>
            </a:r>
          </a:p>
          <a:p>
            <a:pPr>
              <a:spcBef>
                <a:spcPct val="0"/>
              </a:spcBef>
            </a:pPr>
            <a:r>
              <a:rPr lang="en-GB" altLang="en-US" sz="3500">
                <a:latin typeface="Comic Sans MS" panose="030F0702030302020204" pitchFamily="66" charset="0"/>
              </a:rPr>
              <a:t>Can you choose which one best describes the picture? </a:t>
            </a:r>
          </a:p>
        </p:txBody>
      </p:sp>
      <p:pic>
        <p:nvPicPr>
          <p:cNvPr id="2048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4255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8313" y="14288"/>
            <a:ext cx="8229600" cy="1143000"/>
          </a:xfrm>
        </p:spPr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Quel temps fait-il?</a:t>
            </a:r>
          </a:p>
        </p:txBody>
      </p:sp>
      <p:pic>
        <p:nvPicPr>
          <p:cNvPr id="22531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052513"/>
            <a:ext cx="62738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013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70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5067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8313" y="14288"/>
            <a:ext cx="8229600" cy="1143000"/>
          </a:xfrm>
        </p:spPr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Oui! Il fait beau! </a:t>
            </a:r>
            <a:r>
              <a:rPr lang="en-GB" altLang="en-US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altLang="en-US">
              <a:latin typeface="Comic Sans MS" panose="030F0702030302020204" pitchFamily="66" charset="0"/>
            </a:endParaRP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0638"/>
            <a:ext cx="9144000" cy="55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42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8313" y="14288"/>
            <a:ext cx="8229600" cy="1143000"/>
          </a:xfrm>
        </p:spPr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Quel temps fait-il?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70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470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516688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5405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68313" y="14288"/>
            <a:ext cx="8229600" cy="1143000"/>
          </a:xfrm>
        </p:spPr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Oui! Il neige! </a:t>
            </a:r>
            <a:r>
              <a:rPr lang="en-GB" altLang="en-US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altLang="en-US">
              <a:latin typeface="Comic Sans MS" panose="030F0702030302020204" pitchFamily="66" charset="0"/>
            </a:endParaRPr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174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8313" y="14288"/>
            <a:ext cx="8229600" cy="1143000"/>
          </a:xfrm>
        </p:spPr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Quel temps fait-il?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70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470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1195388"/>
            <a:ext cx="5124450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5470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3" y="14288"/>
            <a:ext cx="8229600" cy="1143000"/>
          </a:xfrm>
        </p:spPr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Oui! Il pleut! </a:t>
            </a:r>
            <a:r>
              <a:rPr lang="en-GB" altLang="en-US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altLang="en-US">
              <a:latin typeface="Comic Sans MS" panose="030F0702030302020204" pitchFamily="66" charset="0"/>
            </a:endParaRPr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058863"/>
            <a:ext cx="7493000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748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68313" y="14288"/>
            <a:ext cx="8229600" cy="1143000"/>
          </a:xfrm>
        </p:spPr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Quel temps fait-il?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572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5770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050925"/>
            <a:ext cx="6621462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759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68313" y="14288"/>
            <a:ext cx="8229600" cy="1143000"/>
          </a:xfrm>
        </p:spPr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Oui! Il fait chaud! </a:t>
            </a:r>
            <a:r>
              <a:rPr lang="en-GB" altLang="en-US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altLang="en-US">
              <a:latin typeface="Comic Sans MS" panose="030F0702030302020204" pitchFamily="66" charset="0"/>
            </a:endParaRPr>
          </a:p>
        </p:txBody>
      </p:sp>
      <p:pic>
        <p:nvPicPr>
          <p:cNvPr id="29699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29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14363" y="0"/>
            <a:ext cx="7772400" cy="1225550"/>
          </a:xfrm>
        </p:spPr>
        <p:txBody>
          <a:bodyPr anchorCtr="1"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Vocabulary</a:t>
            </a: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250825" y="1412875"/>
            <a:ext cx="84994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200" b="1">
                <a:latin typeface="Comic Sans MS" panose="030F0702030302020204" pitchFamily="66" charset="0"/>
              </a:rPr>
              <a:t>Quel temps fait-il?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b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 b="1"/>
              <a:t>Please note:  there are 6 different weather types listed but you may want to start with 3 and work your way up as learners progress.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 b="1"/>
              <a:t>You could start with the 3 most likely in the season you are in and then add more as the seasons change!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/>
              <a:t>Quel temps fait-il? 			What’s the weather like? </a:t>
            </a:r>
            <a:endParaRPr lang="en-GB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/>
              <a:t>Il fait beau				It’s nice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/>
              <a:t>Il fait chaud				It’s hot</a:t>
            </a:r>
            <a:endParaRPr lang="en-GB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/>
              <a:t>Il fait froid				It’s cold</a:t>
            </a:r>
            <a:endParaRPr lang="en-GB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/>
              <a:t>Il fait gris				It’s grey </a:t>
            </a:r>
            <a:endParaRPr lang="en-GB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/>
              <a:t>Il neige!					It’s snowing</a:t>
            </a:r>
            <a:endParaRPr lang="en-GB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/>
              <a:t>Il pleut					It’s raining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68313" y="14288"/>
            <a:ext cx="8229600" cy="1143000"/>
          </a:xfrm>
        </p:spPr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Quel temps fait-il?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5770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759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5759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13" y="1268760"/>
            <a:ext cx="6285850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68313" y="14288"/>
            <a:ext cx="8229600" cy="1143000"/>
          </a:xfrm>
        </p:spPr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Oui! Il fait froid! </a:t>
            </a:r>
            <a:r>
              <a:rPr lang="en-GB" altLang="en-US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altLang="en-US">
              <a:latin typeface="Comic Sans MS" panose="030F0702030302020204" pitchFamily="66" charset="0"/>
            </a:endParaRPr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100"/>
            <a:ext cx="91440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7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Au revoir! </a:t>
            </a:r>
          </a:p>
        </p:txBody>
      </p:sp>
      <p:pic>
        <p:nvPicPr>
          <p:cNvPr id="51203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16113"/>
            <a:ext cx="3595687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59632" y="6926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260648"/>
            <a:ext cx="8567738" cy="1368152"/>
          </a:xfrm>
        </p:spPr>
        <p:txBody>
          <a:bodyPr/>
          <a:lstStyle/>
          <a:p>
            <a:pPr eaLnBrk="1" hangingPunct="1"/>
            <a:br>
              <a:rPr lang="en-GB" altLang="en-US" sz="6200" dirty="0"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What is the weather like?</a:t>
            </a:r>
            <a:br>
              <a:rPr lang="en-GB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br>
              <a:rPr lang="en-GB" altLang="en-US" sz="6200" dirty="0">
                <a:latin typeface="Comic Sans MS" panose="030F0702030302020204" pitchFamily="66" charset="0"/>
              </a:rPr>
            </a:br>
            <a:r>
              <a:rPr lang="en-GB" altLang="en-US" sz="6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Quel</a:t>
            </a:r>
            <a:r>
              <a:rPr lang="en-GB" altLang="en-US" sz="6200" dirty="0">
                <a:solidFill>
                  <a:srgbClr val="00B050"/>
                </a:solidFill>
                <a:latin typeface="Comic Sans MS" panose="030F0702030302020204" pitchFamily="66" charset="0"/>
              </a:rPr>
              <a:t> temps fait-</a:t>
            </a:r>
            <a:r>
              <a:rPr lang="en-GB" altLang="en-US" sz="6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il</a:t>
            </a:r>
            <a:r>
              <a:rPr lang="en-GB" altLang="en-US" sz="6200" dirty="0">
                <a:solidFill>
                  <a:srgbClr val="00B050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34531"/>
            <a:ext cx="3497262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398587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Il fait beau!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666875" y="3716338"/>
            <a:ext cx="5543550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GB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661150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398587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Il fait chaud!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666875" y="3716338"/>
            <a:ext cx="5543550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GB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2060575"/>
            <a:ext cx="352425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93249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398587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Il fait froid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666875" y="3716338"/>
            <a:ext cx="5543550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GB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606550"/>
            <a:ext cx="343693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398587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Il fait gris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666875" y="3716338"/>
            <a:ext cx="5543550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GB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44675"/>
            <a:ext cx="4735513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398587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Il pleut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666875" y="3716338"/>
            <a:ext cx="5543550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GB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04975"/>
            <a:ext cx="4259262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398587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Il neige!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666875" y="3716338"/>
            <a:ext cx="5543550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GB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700213"/>
            <a:ext cx="47244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54E40331C58479D0FF3C3066F2772" ma:contentTypeVersion="" ma:contentTypeDescription="Create a new document." ma:contentTypeScope="" ma:versionID="9d1de4b43ad8fd05111262cc6c7493d7">
  <xsd:schema xmlns:xsd="http://www.w3.org/2001/XMLSchema" xmlns:xs="http://www.w3.org/2001/XMLSchema" xmlns:p="http://schemas.microsoft.com/office/2006/metadata/properties" xmlns:ns2="5a3829d0-f4cb-424b-a364-715d1b4ecebf" targetNamespace="http://schemas.microsoft.com/office/2006/metadata/properties" ma:root="true" ma:fieldsID="e81b8604e14bfce58d05f5f8939f86bd" ns2:_="">
    <xsd:import namespace="5a3829d0-f4cb-424b-a364-715d1b4eceb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3829d0-f4cb-424b-a364-715d1b4ece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F0CA0F-8CC9-4CA1-B6A2-63B11837153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4EC6F66-4740-48F6-9B5D-2616BAB73C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C64F81-61D6-407E-9E0A-3B7B80F8F7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3829d0-f4cb-424b-a364-715d1b4ece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4866</TotalTime>
  <Words>268</Words>
  <Application>Microsoft Office PowerPoint</Application>
  <PresentationFormat>On-screen Show (4:3)</PresentationFormat>
  <Paragraphs>47</Paragraphs>
  <Slides>22</Slides>
  <Notes>5</Notes>
  <HiddenSlides>0</HiddenSlides>
  <MMClips>29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Comic Sans MS</vt:lpstr>
      <vt:lpstr>Office Theme</vt:lpstr>
      <vt:lpstr>French Early Level Wednesday 10th June  </vt:lpstr>
      <vt:lpstr>Vocabulary</vt:lpstr>
      <vt:lpstr> What is the weather like?  Quel temps fait-il?</vt:lpstr>
      <vt:lpstr>Il fait beau! </vt:lpstr>
      <vt:lpstr>Il fait chaud!</vt:lpstr>
      <vt:lpstr>Il fait froid </vt:lpstr>
      <vt:lpstr>Il fait gris </vt:lpstr>
      <vt:lpstr>Il pleut</vt:lpstr>
      <vt:lpstr>Il neige!</vt:lpstr>
      <vt:lpstr>Activité 1 </vt:lpstr>
      <vt:lpstr>Quel temps fait-il? </vt:lpstr>
      <vt:lpstr>Quel temps fait-il?</vt:lpstr>
      <vt:lpstr>Oui! Il fait beau! </vt:lpstr>
      <vt:lpstr>Quel temps fait-il?</vt:lpstr>
      <vt:lpstr>Oui! Il neige! </vt:lpstr>
      <vt:lpstr>Quel temps fait-il?</vt:lpstr>
      <vt:lpstr>Oui! Il pleut! </vt:lpstr>
      <vt:lpstr>Quel temps fait-il?</vt:lpstr>
      <vt:lpstr>Oui! Il fait chaud! </vt:lpstr>
      <vt:lpstr>Quel temps fait-il?</vt:lpstr>
      <vt:lpstr>Oui! Il fait froid! </vt:lpstr>
      <vt:lpstr>Au revoir!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Aujourd’hui c’est mardi le onze janvier</dc:title>
  <dc:creator>Ann</dc:creator>
  <cp:lastModifiedBy>Mrs Topping</cp:lastModifiedBy>
  <cp:revision>158</cp:revision>
  <dcterms:created xsi:type="dcterms:W3CDTF">2010-11-30T11:25:06Z</dcterms:created>
  <dcterms:modified xsi:type="dcterms:W3CDTF">2020-06-09T13:23:53Z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0x010100A9A54E40331C58479D0FF3C3066F2772</vt:lpwstr>
  </property>
</Properties>
</file>