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332" r:id="rId6"/>
    <p:sldId id="486" r:id="rId7"/>
    <p:sldId id="484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33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A9E5D5-C12F-43C0-8EE4-E5DE38D04F8F}" type="datetimeFigureOut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D33BB5-3E3E-41BA-AD1E-E4759C64F9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1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C880D33A-98F0-43C0-B292-4214AB2B9787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35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watch the TV. What day is it?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991E3199-95D8-47EA-806B-508D7D212F5F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62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B6133692-55CB-4CF1-AA18-C56501AE047C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83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80BC762-B794-48D6-8110-49A0E71B070E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8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go to school.  What day is it?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9221A75-58FA-4BC7-B6DC-DD00746DEE52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79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go to the park. What day is it?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31A0731C-0139-42FF-96C1-15D956F037BD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16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go to the swimming pool.  What day is it?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4F7CF37C-5C40-4860-A6B1-96F7166D13BC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60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play football.  What day is it?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9C234876-7B75-4FE7-9B86-75B027BC3F1E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53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go shopping.  What day is it?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70650070-EC5D-46BB-AE49-20C8BE190AEB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25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go to my grand-parents. What day is it?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D2445B68-6A96-47D5-93B2-14EE5F968E6A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97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 watch the TV. What day is it?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9EBDBD2-5974-4C07-B685-D1BB7E46DBB7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9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67438"/>
            <a:ext cx="2590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94FF2-E108-4044-8CD3-7CA165FC4A4E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E710B-1A0C-4C0B-BF96-3469E5A14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5504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963C-AC34-4547-8CE3-EC8B31FCE0E3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AB12-6B34-4B46-A9E5-AB8FB4C33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6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4555-8186-4FC2-9142-2048C738347A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86E2-B9E3-4BB5-97CB-B3F3E3D4DD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4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1A2B-9732-478C-9C45-99E8E2664A34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BF99-01FA-4EC7-AAFF-FE544F964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1250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6266-E9B2-4EED-A140-94BCF45F693A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5559-1C63-4A9A-96AE-D6D70D4B1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8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BAD4-E2D6-4CB9-88D4-614C30B6FD08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8A9F-757A-482C-A343-66D21AF7E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64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1C4D-C30A-4A1F-8757-18A99BFEA59D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6414-8ABA-41CD-973F-9D58CD1D83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3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F912-0C36-4F0A-A937-F3E826B460C6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38BC-B665-4A87-9BC1-68735E2E57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0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EB82-7FA1-4AB1-BA68-5982D4F3B4FE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46F7-2857-4D8A-956D-21BD37C061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2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1B5C-CB43-459F-AE20-53D14E489886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65CF-3B08-468E-B70F-4ABA8D9AE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66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939E-571E-44B2-AF74-B8B65D9E3D4E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3D03-FB04-4C19-9709-8D1CE52FDD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3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FF847C-B72A-405A-A7A3-EDFDB52F313C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20AE28-05E3-46FB-8D9B-85DE66A6DE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15938" y="115888"/>
            <a:ext cx="7772400" cy="1225550"/>
          </a:xfrm>
        </p:spPr>
        <p:txBody>
          <a:bodyPr anchorCtr="1"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P1/A1 French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 3</a:t>
            </a:r>
            <a:r>
              <a:rPr lang="en-GB" altLang="en-US" baseline="30000" dirty="0">
                <a:latin typeface="Comic Sans MS" panose="030F0702030302020204" pitchFamily="66" charset="0"/>
              </a:rPr>
              <a:t>rd</a:t>
            </a:r>
            <a:r>
              <a:rPr lang="en-GB" altLang="en-US" dirty="0">
                <a:latin typeface="Comic Sans MS" panose="030F0702030302020204" pitchFamily="66" charset="0"/>
              </a:rPr>
              <a:t> June 2020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536575" y="981075"/>
            <a:ext cx="7772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Les jours de la semaine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r="12306" b="5515"/>
          <a:stretch>
            <a:fillRect/>
          </a:stretch>
        </p:blipFill>
        <p:spPr bwMode="auto">
          <a:xfrm>
            <a:off x="2484438" y="2060575"/>
            <a:ext cx="36004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356350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joue au foot.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356350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fais du shopping.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693738" y="5649913"/>
            <a:ext cx="8424862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vais chez mes grand-parents.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16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18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693738" y="5649913"/>
            <a:ext cx="8424862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regarde la télé.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19672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76200"/>
            <a:ext cx="903605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468313" y="5445125"/>
            <a:ext cx="8424862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vais au cinéma.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1600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Au revoir! 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595687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91680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9750" y="-265113"/>
            <a:ext cx="7772400" cy="1225551"/>
          </a:xfrm>
        </p:spPr>
        <p:txBody>
          <a:bodyPr anchorCtr="1"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Vocabulary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6213" y="836613"/>
            <a:ext cx="84994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Days of the week </a:t>
            </a: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Aim to teach all 7 days before leading up to months and birthdays in 1</a:t>
            </a:r>
            <a:r>
              <a:rPr lang="en-GB" altLang="en-US" sz="2000" b="1" baseline="30000">
                <a:latin typeface="Comic Sans MS" panose="030F0702030302020204" pitchFamily="66" charset="0"/>
              </a:rPr>
              <a:t>st</a:t>
            </a:r>
            <a:r>
              <a:rPr lang="en-GB" altLang="en-US" sz="2000" b="1">
                <a:latin typeface="Comic Sans MS" panose="030F0702030302020204" pitchFamily="66" charset="0"/>
              </a:rPr>
              <a:t> and 2</a:t>
            </a:r>
            <a:r>
              <a:rPr lang="en-GB" altLang="en-US" sz="2000" b="1" baseline="30000">
                <a:latin typeface="Comic Sans MS" panose="030F0702030302020204" pitchFamily="66" charset="0"/>
              </a:rPr>
              <a:t>nd</a:t>
            </a:r>
            <a:r>
              <a:rPr lang="en-GB" altLang="en-US" sz="2000" b="1">
                <a:latin typeface="Comic Sans MS" panose="030F0702030302020204" pitchFamily="66" charset="0"/>
              </a:rPr>
              <a:t> level.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C’est quel jour?		What day is it?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C’est			It’s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lundi			Monday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mardi			Tuesday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mercredi		Wednesday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jeudi			Thursday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vendredi		Friday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samedi			Saturday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dimanche		Sunday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0000"/>
                </a:solidFill>
                <a:latin typeface="Comic Sans MS" panose="030F0702030302020204" pitchFamily="66" charset="0"/>
              </a:rPr>
              <a:t>NB: Days of the week do not have capital letters in French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Activité</a:t>
            </a:r>
            <a:r>
              <a:rPr lang="en-GB" altLang="en-US" dirty="0">
                <a:latin typeface="Comic Sans MS" panose="030F0702030302020204" pitchFamily="66" charset="0"/>
              </a:rPr>
              <a:t> 1 </a:t>
            </a: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611188" y="1065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Comic Sans MS" panose="030F0702030302020204" pitchFamily="66" charset="0"/>
              </a:rPr>
              <a:t>Sing “Days of the Week” song!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28850"/>
            <a:ext cx="496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69766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To the tune from Frère Jacques </a:t>
            </a: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Lundi, mardi, 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Mercredi 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 Jeudi, vendredi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Samedi, dimanche 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6975"/>
            <a:ext cx="23225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3648" y="17486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Activité</a:t>
            </a:r>
            <a:r>
              <a:rPr lang="en-GB" altLang="en-US" dirty="0">
                <a:latin typeface="Comic Sans MS" panose="030F0702030302020204" pitchFamily="66" charset="0"/>
              </a:rPr>
              <a:t> 2 </a:t>
            </a:r>
          </a:p>
        </p:txBody>
      </p:sp>
      <p:sp>
        <p:nvSpPr>
          <p:cNvPr id="56323" name="Title 1"/>
          <p:cNvSpPr txBox="1">
            <a:spLocks/>
          </p:cNvSpPr>
          <p:nvPr/>
        </p:nvSpPr>
        <p:spPr bwMode="auto">
          <a:xfrm>
            <a:off x="611188" y="1065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Days of the week activities</a:t>
            </a: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28850"/>
            <a:ext cx="496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Days of the week activities.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30213" y="1417638"/>
            <a:ext cx="8229600" cy="4525962"/>
          </a:xfrm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Children look at the following slides and say which day of the week they might do the different activities on. 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There are no right or wrong answers!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To say everyday it’s, “</a:t>
            </a:r>
            <a:r>
              <a:rPr lang="en-GB" altLang="en-US" dirty="0" err="1">
                <a:latin typeface="Comic Sans MS" panose="030F0702030302020204" pitchFamily="66" charset="0"/>
              </a:rPr>
              <a:t>tous</a:t>
            </a:r>
            <a:r>
              <a:rPr lang="en-GB" altLang="en-US" dirty="0">
                <a:latin typeface="Comic Sans MS" panose="030F0702030302020204" pitchFamily="66" charset="0"/>
              </a:rPr>
              <a:t> les </a:t>
            </a:r>
            <a:r>
              <a:rPr lang="en-GB" altLang="en-US" dirty="0" err="1">
                <a:latin typeface="Comic Sans MS" panose="030F0702030302020204" pitchFamily="66" charset="0"/>
              </a:rPr>
              <a:t>jours</a:t>
            </a:r>
            <a:r>
              <a:rPr lang="en-GB" altLang="en-US" dirty="0">
                <a:latin typeface="Comic Sans MS" panose="030F0702030302020204" pitchFamily="66" charset="0"/>
              </a:rPr>
              <a:t>!”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6416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91313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1619250" y="5589588"/>
            <a:ext cx="6357938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vais à l’école!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51720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0"/>
            <a:ext cx="9259888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1619250" y="5589588"/>
            <a:ext cx="6357938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vais au parc.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35696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356350" cy="1143000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3800" b="1">
                <a:latin typeface="Comic Sans MS" panose="030F0702030302020204" pitchFamily="66" charset="0"/>
              </a:rPr>
              <a:t>Je vais à la piscine.</a:t>
            </a:r>
            <a:br>
              <a:rPr lang="en-GB" altLang="en-US" sz="3800" b="1">
                <a:latin typeface="Comic Sans MS" panose="030F0702030302020204" pitchFamily="66" charset="0"/>
              </a:rPr>
            </a:br>
            <a:r>
              <a:rPr lang="en-GB" altLang="en-US" sz="3800" b="1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4E40331C58479D0FF3C3066F2772" ma:contentTypeVersion="" ma:contentTypeDescription="Create a new document." ma:contentTypeScope="" ma:versionID="9d1de4b43ad8fd05111262cc6c7493d7">
  <xsd:schema xmlns:xsd="http://www.w3.org/2001/XMLSchema" xmlns:xs="http://www.w3.org/2001/XMLSchema" xmlns:p="http://schemas.microsoft.com/office/2006/metadata/properties" xmlns:ns2="5a3829d0-f4cb-424b-a364-715d1b4ecebf" targetNamespace="http://schemas.microsoft.com/office/2006/metadata/properties" ma:root="true" ma:fieldsID="e81b8604e14bfce58d05f5f8939f86bd" ns2:_="">
    <xsd:import namespace="5a3829d0-f4cb-424b-a364-715d1b4ece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829d0-f4cb-424b-a364-715d1b4ec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ED123-E441-47EC-8875-095B85D95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829d0-f4cb-424b-a364-715d1b4ec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34FC43-4177-44A4-BF23-A88E4A5FA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63006-B308-4370-B73B-496EB256D15D}">
  <ds:schemaRefs>
    <ds:schemaRef ds:uri="http://www.w3.org/XML/1998/namespace"/>
    <ds:schemaRef ds:uri="http://schemas.microsoft.com/office/infopath/2007/PartnerControls"/>
    <ds:schemaRef ds:uri="5a3829d0-f4cb-424b-a364-715d1b4ecebf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358</Words>
  <Application>Microsoft Office PowerPoint</Application>
  <PresentationFormat>On-screen Show (4:3)</PresentationFormat>
  <Paragraphs>65</Paragraphs>
  <Slides>15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P1/A1 French  3rd June 2020</vt:lpstr>
      <vt:lpstr>Vocabulary</vt:lpstr>
      <vt:lpstr>Activité 1 </vt:lpstr>
      <vt:lpstr>PowerPoint Presentation</vt:lpstr>
      <vt:lpstr>Activité 2 </vt:lpstr>
      <vt:lpstr>Days of the week activities. </vt:lpstr>
      <vt:lpstr>Je vais à l’école! C’est quel jour?</vt:lpstr>
      <vt:lpstr>Je vais au parc. C’est quel jour?</vt:lpstr>
      <vt:lpstr>Je vais à la piscine. C’est quel jour?</vt:lpstr>
      <vt:lpstr>Je joue au foot. C’est quel jour?</vt:lpstr>
      <vt:lpstr>Je fais du shopping. C’est quel jour?</vt:lpstr>
      <vt:lpstr>Je vais chez mes grand-parents. C’est quel jour?</vt:lpstr>
      <vt:lpstr>Je regarde la télé. C’est quel jour?</vt:lpstr>
      <vt:lpstr>Je vais au cinéma. C’est quel jour?</vt:lpstr>
      <vt:lpstr>Au revoir!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c’est mardi le onze janvier</dc:title>
  <dc:creator>Ann</dc:creator>
  <cp:lastModifiedBy>Mrs Topping</cp:lastModifiedBy>
  <cp:revision>162</cp:revision>
  <dcterms:created xsi:type="dcterms:W3CDTF">2010-11-30T11:25:06Z</dcterms:created>
  <dcterms:modified xsi:type="dcterms:W3CDTF">2020-06-02T08:47:10Z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0x010100A9A54E40331C58479D0FF3C3066F2772</vt:lpwstr>
  </property>
</Properties>
</file>