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F8AE30-0CD0-4EF1-A9A8-5997006FCA9C}" type="datetimeFigureOut">
              <a:rPr lang="en-GB" smtClean="0"/>
              <a:t>23/05/2013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1618113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F8AE30-0CD0-4EF1-A9A8-5997006FCA9C}" type="datetimeFigureOut">
              <a:rPr lang="en-GB" smtClean="0"/>
              <a:t>23/05/2013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3174638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F8AE30-0CD0-4EF1-A9A8-5997006FCA9C}" type="datetimeFigureOut">
              <a:rPr lang="en-GB" smtClean="0"/>
              <a:t>23/05/2013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86188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F8AE30-0CD0-4EF1-A9A8-5997006FCA9C}" type="datetimeFigureOut">
              <a:rPr lang="en-GB" smtClean="0"/>
              <a:t>23/05/2013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76680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F8AE30-0CD0-4EF1-A9A8-5997006FCA9C}" type="datetimeFigureOut">
              <a:rPr lang="en-GB" smtClean="0"/>
              <a:t>23/05/2013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92978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F8AE30-0CD0-4EF1-A9A8-5997006FCA9C}" type="datetimeFigureOut">
              <a:rPr lang="en-GB" smtClean="0"/>
              <a:t>23/05/2013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299846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F8AE30-0CD0-4EF1-A9A8-5997006FCA9C}" type="datetimeFigureOut">
              <a:rPr lang="en-GB" smtClean="0"/>
              <a:t>23/05/2013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299523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F8AE30-0CD0-4EF1-A9A8-5997006FCA9C}" type="datetimeFigureOut">
              <a:rPr lang="en-GB" smtClean="0"/>
              <a:t>23/05/2013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58560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8AE30-0CD0-4EF1-A9A8-5997006FCA9C}" type="datetimeFigureOut">
              <a:rPr lang="en-GB" smtClean="0"/>
              <a:t>23/05/2013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279252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8AE30-0CD0-4EF1-A9A8-5997006FCA9C}" type="datetimeFigureOut">
              <a:rPr lang="en-GB" smtClean="0"/>
              <a:t>23/05/2013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4089192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8AE30-0CD0-4EF1-A9A8-5997006FCA9C}" type="datetimeFigureOut">
              <a:rPr lang="en-GB" smtClean="0"/>
              <a:t>23/05/2013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C494C6-4E06-43A1-A83E-85D475B6D4FF}" type="slidenum">
              <a:rPr lang="en-GB" smtClean="0"/>
              <a:t>‹#›</a:t>
            </a:fld>
            <a:endParaRPr lang="en-GB"/>
          </a:p>
        </p:txBody>
      </p:sp>
    </p:spTree>
    <p:extLst>
      <p:ext uri="{BB962C8B-B14F-4D97-AF65-F5344CB8AC3E}">
        <p14:creationId xmlns:p14="http://schemas.microsoft.com/office/powerpoint/2010/main" val="426820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8AE30-0CD0-4EF1-A9A8-5997006FCA9C}" type="datetimeFigureOut">
              <a:rPr lang="en-GB" smtClean="0"/>
              <a:t>23/05/2013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494C6-4E06-43A1-A83E-85D475B6D4FF}" type="slidenum">
              <a:rPr lang="en-GB" smtClean="0"/>
              <a:t>‹#›</a:t>
            </a:fld>
            <a:endParaRPr lang="en-GB"/>
          </a:p>
        </p:txBody>
      </p:sp>
    </p:spTree>
    <p:extLst>
      <p:ext uri="{BB962C8B-B14F-4D97-AF65-F5344CB8AC3E}">
        <p14:creationId xmlns:p14="http://schemas.microsoft.com/office/powerpoint/2010/main" val="198385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Sacred_lotus_Nelumbo_nucifera.jpg" TargetMode="External"/><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7772400" cy="1470025"/>
          </a:xfrm>
        </p:spPr>
        <p:txBody>
          <a:bodyPr/>
          <a:lstStyle/>
          <a:p>
            <a:r>
              <a:rPr lang="en-GB" dirty="0" smtClean="0"/>
              <a:t>Aim: To understand symbols that are important to Buddhists</a:t>
            </a:r>
            <a:endParaRPr lang="en-GB" dirty="0"/>
          </a:p>
        </p:txBody>
      </p:sp>
      <p:sp>
        <p:nvSpPr>
          <p:cNvPr id="3" name="Subtitle 2"/>
          <p:cNvSpPr>
            <a:spLocks noGrp="1"/>
          </p:cNvSpPr>
          <p:nvPr>
            <p:ph type="subTitle" idx="1"/>
          </p:nvPr>
        </p:nvSpPr>
        <p:spPr>
          <a:xfrm>
            <a:off x="539552" y="2348880"/>
            <a:ext cx="7848872" cy="2376264"/>
          </a:xfrm>
        </p:spPr>
        <p:txBody>
          <a:bodyPr/>
          <a:lstStyle/>
          <a:p>
            <a:pPr algn="l"/>
            <a:r>
              <a:rPr lang="en-GB" dirty="0" smtClean="0">
                <a:solidFill>
                  <a:schemeClr val="tx1"/>
                </a:solidFill>
              </a:rPr>
              <a:t>Before we find out what symbols are important to Buddhists, let’s think about some symbols that we know are important to other religions.</a:t>
            </a:r>
            <a:endParaRPr lang="en-GB"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581128"/>
            <a:ext cx="162018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Does the Star of David Have Religious Significance in Judai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4129848"/>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4606" y="5085184"/>
            <a:ext cx="12382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4157663"/>
            <a:ext cx="152400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6718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7772400" cy="1470025"/>
          </a:xfrm>
        </p:spPr>
        <p:txBody>
          <a:bodyPr/>
          <a:lstStyle/>
          <a:p>
            <a:r>
              <a:rPr lang="en-GB" dirty="0" smtClean="0"/>
              <a:t>Aim: To understand symbols that are important to Buddhists</a:t>
            </a:r>
            <a:endParaRPr lang="en-GB" dirty="0"/>
          </a:p>
        </p:txBody>
      </p:sp>
      <p:sp>
        <p:nvSpPr>
          <p:cNvPr id="3" name="Subtitle 2"/>
          <p:cNvSpPr>
            <a:spLocks noGrp="1"/>
          </p:cNvSpPr>
          <p:nvPr>
            <p:ph type="subTitle" idx="1"/>
          </p:nvPr>
        </p:nvSpPr>
        <p:spPr>
          <a:xfrm>
            <a:off x="539552" y="1844824"/>
            <a:ext cx="7848872" cy="2880320"/>
          </a:xfrm>
        </p:spPr>
        <p:txBody>
          <a:bodyPr>
            <a:normAutofit fontScale="62500" lnSpcReduction="20000"/>
          </a:bodyPr>
          <a:lstStyle/>
          <a:p>
            <a:pPr algn="l"/>
            <a:r>
              <a:rPr lang="en-GB" b="1" u="sng" dirty="0" smtClean="0">
                <a:solidFill>
                  <a:schemeClr val="tx1"/>
                </a:solidFill>
              </a:rPr>
              <a:t>Lotus Flower</a:t>
            </a:r>
          </a:p>
          <a:p>
            <a:pPr algn="l"/>
            <a:r>
              <a:rPr lang="en-GB" dirty="0" smtClean="0">
                <a:solidFill>
                  <a:schemeClr val="tx1"/>
                </a:solidFill>
                <a:effectLst/>
              </a:rPr>
              <a:t>The lotus has been used in many teachings of Buddhism as a metaphor for life. The roots of the lotus plant are stuck deep in the mud, but it still grows above murky water and blossoms into a beautiful, sweet-smelling flower. Buddhists use this as a metaphor to describe how people rise up from our sufferings to reach enlightenment. </a:t>
            </a:r>
          </a:p>
          <a:p>
            <a:pPr algn="l"/>
            <a:r>
              <a:rPr lang="en-GB" dirty="0" smtClean="0">
                <a:solidFill>
                  <a:schemeClr val="tx1"/>
                </a:solidFill>
                <a:effectLst/>
              </a:rPr>
              <a:t>Different coloured lotus plants mean different things in Buddhism. White means spiritual and mental purity, </a:t>
            </a:r>
            <a:r>
              <a:rPr lang="en-GB" dirty="0" smtClean="0">
                <a:solidFill>
                  <a:srgbClr val="FF33CC"/>
                </a:solidFill>
                <a:effectLst/>
              </a:rPr>
              <a:t>pink means the traditional Buddha</a:t>
            </a:r>
            <a:r>
              <a:rPr lang="en-GB" dirty="0" smtClean="0">
                <a:solidFill>
                  <a:schemeClr val="tx1"/>
                </a:solidFill>
                <a:effectLst/>
              </a:rPr>
              <a:t>, </a:t>
            </a:r>
            <a:r>
              <a:rPr lang="en-GB" dirty="0" smtClean="0">
                <a:solidFill>
                  <a:srgbClr val="7030A0"/>
                </a:solidFill>
                <a:effectLst/>
              </a:rPr>
              <a:t>purple is for mysticism</a:t>
            </a:r>
            <a:r>
              <a:rPr lang="en-GB" dirty="0" smtClean="0">
                <a:solidFill>
                  <a:schemeClr val="tx1"/>
                </a:solidFill>
                <a:effectLst/>
              </a:rPr>
              <a:t>, </a:t>
            </a:r>
            <a:r>
              <a:rPr lang="en-GB" dirty="0" smtClean="0">
                <a:solidFill>
                  <a:srgbClr val="FF0000"/>
                </a:solidFill>
                <a:effectLst/>
              </a:rPr>
              <a:t>red means love and compassion</a:t>
            </a:r>
            <a:r>
              <a:rPr lang="en-GB" dirty="0" smtClean="0">
                <a:solidFill>
                  <a:schemeClr val="tx1"/>
                </a:solidFill>
                <a:effectLst/>
              </a:rPr>
              <a:t>, </a:t>
            </a:r>
            <a:r>
              <a:rPr lang="en-GB" dirty="0" smtClean="0">
                <a:solidFill>
                  <a:srgbClr val="00B0F0"/>
                </a:solidFill>
                <a:effectLst/>
              </a:rPr>
              <a:t>while blue means wisdom</a:t>
            </a:r>
            <a:r>
              <a:rPr lang="en-GB" dirty="0" smtClean="0">
                <a:solidFill>
                  <a:schemeClr val="tx1"/>
                </a:solidFill>
                <a:effectLst/>
              </a:rPr>
              <a:t>.</a:t>
            </a:r>
            <a:endParaRPr lang="en-GB" dirty="0">
              <a:solidFill>
                <a:schemeClr val="tx1"/>
              </a:solidFill>
            </a:endParaRPr>
          </a:p>
        </p:txBody>
      </p:sp>
      <p:pic>
        <p:nvPicPr>
          <p:cNvPr id="4098" name="Picture 2" descr="Sacred Lot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5013176"/>
            <a:ext cx="21717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upload.wikimedia.org/wikipedia/commons/thumb/e/ed/Sacred_lotus_Nelumbo_nucifera.jpg/220px-Sacred_lotus_Nelumbo_nucifera.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4653136"/>
            <a:ext cx="2095500" cy="192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197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7772400" cy="1470025"/>
          </a:xfrm>
        </p:spPr>
        <p:txBody>
          <a:bodyPr/>
          <a:lstStyle/>
          <a:p>
            <a:r>
              <a:rPr lang="en-GB" dirty="0" smtClean="0"/>
              <a:t>Aim: To understand symbols that are important to Buddhists</a:t>
            </a:r>
            <a:endParaRPr lang="en-GB" dirty="0"/>
          </a:p>
        </p:txBody>
      </p:sp>
      <p:sp>
        <p:nvSpPr>
          <p:cNvPr id="3" name="Subtitle 2"/>
          <p:cNvSpPr>
            <a:spLocks noGrp="1"/>
          </p:cNvSpPr>
          <p:nvPr>
            <p:ph type="subTitle" idx="1"/>
          </p:nvPr>
        </p:nvSpPr>
        <p:spPr>
          <a:xfrm>
            <a:off x="539552" y="2348880"/>
            <a:ext cx="7848872" cy="2376264"/>
          </a:xfrm>
        </p:spPr>
        <p:txBody>
          <a:bodyPr>
            <a:normAutofit fontScale="85000" lnSpcReduction="10000"/>
          </a:bodyPr>
          <a:lstStyle/>
          <a:p>
            <a:pPr algn="l"/>
            <a:r>
              <a:rPr lang="en-GB" b="1" u="sng" dirty="0" smtClean="0">
                <a:solidFill>
                  <a:schemeClr val="tx1"/>
                </a:solidFill>
              </a:rPr>
              <a:t>Parasol</a:t>
            </a:r>
          </a:p>
          <a:p>
            <a:pPr algn="l"/>
            <a:r>
              <a:rPr lang="en-GB" dirty="0" smtClean="0">
                <a:solidFill>
                  <a:schemeClr val="tx1"/>
                </a:solidFill>
                <a:effectLst/>
              </a:rPr>
              <a:t>An umbrella can protect people from the different elements, like the sun or the rain. Buddhists use a parasol as a metaphor that a parasol or umbrella can mean protection from suffering and harmful forces. </a:t>
            </a:r>
            <a:endParaRPr lang="en-GB" dirty="0" smtClean="0">
              <a:solidFill>
                <a:schemeClr val="tx1"/>
              </a:solidFill>
              <a:effectLst/>
            </a:endParaRPr>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4525498"/>
            <a:ext cx="1208081"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397859"/>
            <a:ext cx="1306477" cy="1983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7056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7772400" cy="1470025"/>
          </a:xfrm>
        </p:spPr>
        <p:txBody>
          <a:bodyPr/>
          <a:lstStyle/>
          <a:p>
            <a:r>
              <a:rPr lang="en-GB" dirty="0" smtClean="0"/>
              <a:t>Aim: To understand symbols that are important to Buddhists</a:t>
            </a:r>
            <a:endParaRPr lang="en-GB" dirty="0"/>
          </a:p>
        </p:txBody>
      </p:sp>
      <p:sp>
        <p:nvSpPr>
          <p:cNvPr id="3" name="Subtitle 2"/>
          <p:cNvSpPr>
            <a:spLocks noGrp="1"/>
          </p:cNvSpPr>
          <p:nvPr>
            <p:ph type="subTitle" idx="1"/>
          </p:nvPr>
        </p:nvSpPr>
        <p:spPr>
          <a:xfrm>
            <a:off x="539552" y="2348880"/>
            <a:ext cx="7848872" cy="2376264"/>
          </a:xfrm>
        </p:spPr>
        <p:txBody>
          <a:bodyPr>
            <a:normAutofit fontScale="70000" lnSpcReduction="20000"/>
          </a:bodyPr>
          <a:lstStyle/>
          <a:p>
            <a:pPr algn="l"/>
            <a:r>
              <a:rPr lang="en-GB" b="1" u="sng" dirty="0" smtClean="0">
                <a:solidFill>
                  <a:schemeClr val="tx1"/>
                </a:solidFill>
              </a:rPr>
              <a:t>The Dharma Wheel</a:t>
            </a:r>
          </a:p>
          <a:p>
            <a:pPr algn="l"/>
            <a:r>
              <a:rPr lang="en-GB" dirty="0" smtClean="0">
                <a:solidFill>
                  <a:schemeClr val="tx1"/>
                </a:solidFill>
                <a:effectLst/>
              </a:rPr>
              <a:t>This dharma wheel is often used to represent Buddha himself. It has become the main symbol for Buddhism. </a:t>
            </a:r>
          </a:p>
          <a:p>
            <a:pPr algn="l"/>
            <a:endParaRPr lang="en-GB" dirty="0">
              <a:solidFill>
                <a:schemeClr val="tx1"/>
              </a:solidFill>
            </a:endParaRPr>
          </a:p>
          <a:p>
            <a:pPr algn="l"/>
            <a:r>
              <a:rPr lang="en-GB" dirty="0" smtClean="0">
                <a:solidFill>
                  <a:schemeClr val="tx1"/>
                </a:solidFill>
                <a:effectLst/>
              </a:rPr>
              <a:t>The dharma wheel has eight spokes.</a:t>
            </a:r>
          </a:p>
          <a:p>
            <a:pPr algn="l"/>
            <a:r>
              <a:rPr lang="en-GB" dirty="0" smtClean="0">
                <a:solidFill>
                  <a:schemeClr val="tx1"/>
                </a:solidFill>
              </a:rPr>
              <a:t>Why do you think it has eight spokes?</a:t>
            </a:r>
            <a:r>
              <a:rPr lang="en-GB" dirty="0" smtClean="0">
                <a:effectLst/>
              </a:rPr>
              <a:t/>
            </a:r>
            <a:br>
              <a:rPr lang="en-GB" dirty="0" smtClean="0">
                <a:effectLst/>
              </a:rPr>
            </a:br>
            <a:endParaRPr lang="en-GB" dirty="0" smtClean="0">
              <a:solidFill>
                <a:schemeClr val="tx1"/>
              </a:solidFill>
              <a:effectLst/>
            </a:endParaRPr>
          </a:p>
        </p:txBody>
      </p:sp>
      <p:pic>
        <p:nvPicPr>
          <p:cNvPr id="5122" name="Picture 2" descr="http://www.ancient-symbols.com/images/buddhist-symbols/original/dharma-whee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4725144"/>
            <a:ext cx="1872208"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28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7772400" cy="1470025"/>
          </a:xfrm>
        </p:spPr>
        <p:txBody>
          <a:bodyPr/>
          <a:lstStyle/>
          <a:p>
            <a:r>
              <a:rPr lang="en-GB" dirty="0" smtClean="0"/>
              <a:t>Aim: To understand symbols that are important to Buddhists</a:t>
            </a:r>
            <a:endParaRPr lang="en-GB" dirty="0"/>
          </a:p>
        </p:txBody>
      </p:sp>
      <p:sp>
        <p:nvSpPr>
          <p:cNvPr id="3" name="Subtitle 2"/>
          <p:cNvSpPr>
            <a:spLocks noGrp="1"/>
          </p:cNvSpPr>
          <p:nvPr>
            <p:ph type="subTitle" idx="1"/>
          </p:nvPr>
        </p:nvSpPr>
        <p:spPr>
          <a:xfrm>
            <a:off x="539552" y="2348880"/>
            <a:ext cx="7848872" cy="2376264"/>
          </a:xfrm>
        </p:spPr>
        <p:txBody>
          <a:bodyPr>
            <a:normAutofit fontScale="77500" lnSpcReduction="20000"/>
          </a:bodyPr>
          <a:lstStyle/>
          <a:p>
            <a:pPr algn="l"/>
            <a:r>
              <a:rPr lang="en-GB" b="1" u="sng" dirty="0" smtClean="0">
                <a:solidFill>
                  <a:schemeClr val="tx1"/>
                </a:solidFill>
              </a:rPr>
              <a:t>The Lion</a:t>
            </a:r>
          </a:p>
          <a:p>
            <a:pPr algn="l"/>
            <a:r>
              <a:rPr lang="en-GB" dirty="0" smtClean="0">
                <a:solidFill>
                  <a:schemeClr val="tx1"/>
                </a:solidFill>
                <a:effectLst/>
              </a:rPr>
              <a:t>The Lion is one of Buddhism's most important symbols. The lion is the symbol of royalty that that Siddhartha Gautama was before he reached enlightenment and became the Buddha. It is also the power of the Buddha's teaching and is quiet often compared with the roar of a lion.</a:t>
            </a:r>
            <a:r>
              <a:rPr lang="en-GB" dirty="0" smtClean="0">
                <a:effectLst/>
              </a:rPr>
              <a:t/>
            </a:r>
            <a:br>
              <a:rPr lang="en-GB" dirty="0" smtClean="0">
                <a:effectLst/>
              </a:rPr>
            </a:br>
            <a:endParaRPr lang="en-GB" dirty="0" smtClean="0">
              <a:solidFill>
                <a:schemeClr val="tx1"/>
              </a:solidFill>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581128"/>
            <a:ext cx="2466975" cy="1847850"/>
          </a:xfrm>
          <a:prstGeom prst="rect">
            <a:avLst/>
          </a:prstGeom>
        </p:spPr>
      </p:pic>
    </p:spTree>
    <p:extLst>
      <p:ext uri="{BB962C8B-B14F-4D97-AF65-F5344CB8AC3E}">
        <p14:creationId xmlns:p14="http://schemas.microsoft.com/office/powerpoint/2010/main" val="637272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7772400" cy="1470025"/>
          </a:xfrm>
        </p:spPr>
        <p:txBody>
          <a:bodyPr/>
          <a:lstStyle/>
          <a:p>
            <a:r>
              <a:rPr lang="en-GB" dirty="0" smtClean="0"/>
              <a:t>Aim: To understand symbols that are important to Buddhists</a:t>
            </a:r>
            <a:endParaRPr lang="en-GB" dirty="0"/>
          </a:p>
        </p:txBody>
      </p:sp>
      <p:pic>
        <p:nvPicPr>
          <p:cNvPr id="9" name="Picture 2" descr="Sacred Lot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045339"/>
            <a:ext cx="2171700" cy="1428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7624" y="3620004"/>
            <a:ext cx="2171700" cy="369332"/>
          </a:xfrm>
          <a:prstGeom prst="rect">
            <a:avLst/>
          </a:prstGeom>
          <a:noFill/>
        </p:spPr>
        <p:txBody>
          <a:bodyPr wrap="square" rtlCol="0">
            <a:spAutoFit/>
          </a:bodyPr>
          <a:lstStyle/>
          <a:p>
            <a:pPr algn="ctr"/>
            <a:r>
              <a:rPr lang="en-GB" dirty="0" smtClean="0"/>
              <a:t>Lotus flower</a:t>
            </a:r>
            <a:endParaRPr lang="en-GB" dirty="0"/>
          </a:p>
        </p:txBody>
      </p:sp>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4792" y="4162919"/>
            <a:ext cx="1206500" cy="173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1382192" y="6140946"/>
            <a:ext cx="2171700" cy="369332"/>
          </a:xfrm>
          <a:prstGeom prst="rect">
            <a:avLst/>
          </a:prstGeom>
          <a:noFill/>
        </p:spPr>
        <p:txBody>
          <a:bodyPr wrap="square" rtlCol="0">
            <a:spAutoFit/>
          </a:bodyPr>
          <a:lstStyle/>
          <a:p>
            <a:pPr algn="ctr"/>
            <a:r>
              <a:rPr lang="en-GB" dirty="0" smtClean="0"/>
              <a:t>Parasol</a:t>
            </a:r>
            <a:endParaRPr lang="en-GB" dirty="0"/>
          </a:p>
        </p:txBody>
      </p:sp>
      <p:pic>
        <p:nvPicPr>
          <p:cNvPr id="13" name="Picture 2" descr="http://www.ancient-symbols.com/images/buddhist-symbols/original/dharma-whee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6056" y="2022178"/>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4868863" y="3678362"/>
            <a:ext cx="2171700" cy="369332"/>
          </a:xfrm>
          <a:prstGeom prst="rect">
            <a:avLst/>
          </a:prstGeom>
          <a:noFill/>
        </p:spPr>
        <p:txBody>
          <a:bodyPr wrap="square" rtlCol="0">
            <a:spAutoFit/>
          </a:bodyPr>
          <a:lstStyle/>
          <a:p>
            <a:pPr algn="ctr"/>
            <a:r>
              <a:rPr lang="en-GB" dirty="0" smtClean="0"/>
              <a:t>Dharma wheel</a:t>
            </a:r>
            <a:endParaRPr lang="en-GB" dirty="0"/>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1779" y="4293096"/>
            <a:ext cx="246856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4917156" y="6237312"/>
            <a:ext cx="2171700" cy="369332"/>
          </a:xfrm>
          <a:prstGeom prst="rect">
            <a:avLst/>
          </a:prstGeom>
          <a:noFill/>
        </p:spPr>
        <p:txBody>
          <a:bodyPr wrap="square" rtlCol="0">
            <a:spAutoFit/>
          </a:bodyPr>
          <a:lstStyle/>
          <a:p>
            <a:pPr algn="ctr"/>
            <a:r>
              <a:rPr lang="en-GB" dirty="0" smtClean="0"/>
              <a:t>Lion</a:t>
            </a:r>
            <a:endParaRPr lang="en-GB" dirty="0"/>
          </a:p>
        </p:txBody>
      </p:sp>
    </p:spTree>
    <p:extLst>
      <p:ext uri="{BB962C8B-B14F-4D97-AF65-F5344CB8AC3E}">
        <p14:creationId xmlns:p14="http://schemas.microsoft.com/office/powerpoint/2010/main" val="3296847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328</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Aim: To understand symbols that are important to Buddhists</vt:lpstr>
      <vt:lpstr>Aim: To understand symbols that are important to Buddhists</vt:lpstr>
      <vt:lpstr>Aim: To understand symbols that are important to Buddhists</vt:lpstr>
      <vt:lpstr>Aim: To understand symbols that are important to Buddhists</vt:lpstr>
      <vt:lpstr>Aim: To understand symbols that are important to Buddhists</vt:lpstr>
      <vt:lpstr>Aim: To understand symbols that are important to Buddhists</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 To understand symbols that are important to Buddhists</dc:title>
  <dc:creator>nwarmin.301</dc:creator>
  <cp:lastModifiedBy>nwarmin.301</cp:lastModifiedBy>
  <cp:revision>4</cp:revision>
  <dcterms:created xsi:type="dcterms:W3CDTF">2013-05-23T10:17:11Z</dcterms:created>
  <dcterms:modified xsi:type="dcterms:W3CDTF">2013-05-23T10:49:52Z</dcterms:modified>
</cp:coreProperties>
</file>