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302" r:id="rId6"/>
    <p:sldId id="464" r:id="rId7"/>
    <p:sldId id="303" r:id="rId8"/>
    <p:sldId id="304" r:id="rId9"/>
    <p:sldId id="343" r:id="rId10"/>
    <p:sldId id="305" r:id="rId11"/>
    <p:sldId id="344" r:id="rId12"/>
    <p:sldId id="345" r:id="rId13"/>
    <p:sldId id="346" r:id="rId14"/>
    <p:sldId id="481" r:id="rId15"/>
    <p:sldId id="484" r:id="rId16"/>
    <p:sldId id="486" r:id="rId17"/>
    <p:sldId id="466" r:id="rId18"/>
    <p:sldId id="357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87" r:id="rId29"/>
    <p:sldId id="33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71" autoAdjust="0"/>
  </p:normalViewPr>
  <p:slideViewPr>
    <p:cSldViewPr>
      <p:cViewPr varScale="1">
        <p:scale>
          <a:sx n="64" d="100"/>
          <a:sy n="64" d="100"/>
        </p:scale>
        <p:origin x="15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FA9E5D5-C12F-43C0-8EE4-E5DE38D04F8F}" type="datetimeFigureOut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D33BB5-3E3E-41BA-AD1E-E4759C64F9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1120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What day is it?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37CBFD5C-36DD-442E-B6FF-4ABB43D853C2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299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MARDI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460E9A79-D359-435B-960B-D26B007A3BFF}" type="slidenum">
              <a:rPr lang="en-GB" altLang="en-US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50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JEUDI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EF1AC3DC-758A-4FAA-8EEF-2FA4051FCCDB}" type="slidenum">
              <a:rPr lang="en-GB" altLang="en-US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2961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DIMANCHE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FE1EDB56-42D0-4F0A-B249-284834823435}" type="slidenum">
              <a:rPr lang="en-GB" altLang="en-US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62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B6133692-55CB-4CF1-AA18-C56501AE047C}" type="slidenum">
              <a:rPr lang="en-GB" altLang="en-US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83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880BC762-B794-48D6-8110-49A0E71B070E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284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Mystic cards: Pupils have to guess which day of the week is behind the question mark</a:t>
            </a:r>
          </a:p>
          <a:p>
            <a:r>
              <a:rPr lang="en-GB" altLang="en-US" dirty="0"/>
              <a:t>MARDI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CD9B3AEB-26D8-4CEB-A8B1-8B855B7E665E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78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SAMEDI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90F07DB4-933F-4F72-A408-4C73E60FE50D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38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MERCREDI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34F3DE0C-F135-451D-854B-51C332F5145D}" type="slidenum">
              <a:rPr lang="en-GB" altLang="en-US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0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VENDREDI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B16B9A09-B5EF-4BC4-ABC1-373745CFEC09}" type="slidenum">
              <a:rPr lang="en-GB" altLang="en-US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45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LUNDI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289006B3-7BF7-4F44-8F14-CFA47E25F2CF}" type="slidenum">
              <a:rPr lang="en-GB" altLang="en-US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0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DIMANCHE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4279C573-0C13-4190-A74A-C643041357FF}" type="slidenum">
              <a:rPr lang="en-GB" altLang="en-US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1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JEUDI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8E353800-5D72-48D8-B0A2-A7887886A4DC}" type="slidenum">
              <a:rPr lang="en-GB" altLang="en-US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512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67438"/>
            <a:ext cx="2590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C94FF2-E108-4044-8CD3-7CA165FC4A4E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E710B-1A0C-4C0B-BF96-3469E5A146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5504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963C-AC34-4547-8CE3-EC8B31FCE0E3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AB12-6B34-4B46-A9E5-AB8FB4C332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65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4555-8186-4FC2-9142-2048C738347A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86E2-B9E3-4BB5-97CB-B3F3E3D4DD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040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1A2B-9732-478C-9C45-99E8E2664A34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9BF99-01FA-4EC7-AAFF-FE544F9649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71250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6266-E9B2-4EED-A140-94BCF45F693A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5559-1C63-4A9A-96AE-D6D70D4B17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82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BAD4-E2D6-4CB9-88D4-614C30B6FD08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8A9F-757A-482C-A343-66D21AF7E1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164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1C4D-C30A-4A1F-8757-18A99BFEA59D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6414-8ABA-41CD-973F-9D58CD1D83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831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F912-0C36-4F0A-A937-F3E826B460C6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38BC-B665-4A87-9BC1-68735E2E57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005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EB82-7FA1-4AB1-BA68-5982D4F3B4FE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46F7-2857-4D8A-956D-21BD37C061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26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1B5C-CB43-459F-AE20-53D14E489886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65CF-3B08-468E-B70F-4ABA8D9AE8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66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939E-571E-44B2-AF74-B8B65D9E3D4E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3D03-FB04-4C19-9709-8D1CE52FDD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134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FF847C-B72A-405A-A7A3-EDFDB52F313C}" type="datetime1">
              <a:rPr lang="en-GB" altLang="en-US"/>
              <a:pPr>
                <a:defRPr/>
              </a:pPr>
              <a:t>23/05/2020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20AE28-05E3-46FB-8D9B-85DE66A6DE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1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2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3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4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5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6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7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8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9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15938" y="115888"/>
            <a:ext cx="7772400" cy="1225550"/>
          </a:xfrm>
        </p:spPr>
        <p:txBody>
          <a:bodyPr anchorCtr="1"/>
          <a:lstStyle/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P1/A1 Wednesday 27</a:t>
            </a:r>
            <a:r>
              <a:rPr lang="en-GB" altLang="en-US" baseline="30000" dirty="0">
                <a:latin typeface="Comic Sans MS" panose="030F0702030302020204" pitchFamily="66" charset="0"/>
              </a:rPr>
              <a:t>th</a:t>
            </a:r>
            <a:r>
              <a:rPr lang="en-GB" altLang="en-US" dirty="0">
                <a:latin typeface="Comic Sans MS" panose="030F0702030302020204" pitchFamily="66" charset="0"/>
              </a:rPr>
              <a:t> May</a:t>
            </a:r>
            <a:br>
              <a:rPr lang="en-GB" altLang="en-US" dirty="0">
                <a:latin typeface="Comic Sans MS" panose="030F0702030302020204" pitchFamily="66" charset="0"/>
              </a:rPr>
            </a:br>
            <a:r>
              <a:rPr lang="en-GB" altLang="en-US" dirty="0">
                <a:latin typeface="Comic Sans MS" panose="030F0702030302020204" pitchFamily="66" charset="0"/>
              </a:rPr>
              <a:t>French Early Level 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536575" y="981075"/>
            <a:ext cx="7772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Les jours de la semaine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r="12306" b="5515"/>
          <a:stretch>
            <a:fillRect/>
          </a:stretch>
        </p:blipFill>
        <p:spPr bwMode="auto">
          <a:xfrm>
            <a:off x="2484438" y="2060575"/>
            <a:ext cx="36004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dimanche</a:t>
            </a:r>
          </a:p>
        </p:txBody>
      </p:sp>
      <p:sp>
        <p:nvSpPr>
          <p:cNvPr id="6" name="WordArt 23"/>
          <p:cNvSpPr>
            <a:spLocks noChangeArrowheads="1" noChangeShapeType="1" noTextEdit="1"/>
          </p:cNvSpPr>
          <p:nvPr/>
        </p:nvSpPr>
        <p:spPr bwMode="auto">
          <a:xfrm>
            <a:off x="971550" y="2257425"/>
            <a:ext cx="7031038" cy="2952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spc="960">
                <a:solidFill>
                  <a:srgbClr val="FF0066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dimanche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Activité 1 </a:t>
            </a: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611188" y="1065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Comic Sans MS" panose="030F0702030302020204" pitchFamily="66" charset="0"/>
              </a:rPr>
              <a:t>Days of the week song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208213"/>
            <a:ext cx="4699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1042988" y="333375"/>
            <a:ext cx="6697662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To the tune from Frère Jacques </a:t>
            </a: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endParaRPr lang="en-GB" altLang="en-US" sz="3000">
              <a:latin typeface="Comic Sans MS" panose="030F0702030302020204" pitchFamily="66" charset="0"/>
            </a:endParaRPr>
          </a:p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Lundi, mardi, </a:t>
            </a:r>
          </a:p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Mercredi </a:t>
            </a:r>
          </a:p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 Jeudi, vendredi</a:t>
            </a:r>
          </a:p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Samedi, dimanche </a:t>
            </a:r>
          </a:p>
          <a:p>
            <a:endParaRPr lang="en-GB" altLang="en-US">
              <a:latin typeface="Comic Sans MS" panose="030F0702030302020204" pitchFamily="66" charset="0"/>
            </a:endParaRPr>
          </a:p>
          <a:p>
            <a:endParaRPr lang="en-GB" altLang="en-US">
              <a:latin typeface="Comic Sans MS" panose="030F0702030302020204" pitchFamily="66" charset="0"/>
            </a:endParaRPr>
          </a:p>
        </p:txBody>
      </p:sp>
      <p:pic>
        <p:nvPicPr>
          <p:cNvPr id="7577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96975"/>
            <a:ext cx="23225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03648" y="17486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>
                <a:latin typeface="Comic Sans MS" panose="030F0702030302020204" pitchFamily="66" charset="0"/>
              </a:rPr>
              <a:t>Activité</a:t>
            </a:r>
            <a:r>
              <a:rPr lang="en-GB" altLang="en-US" dirty="0">
                <a:latin typeface="Comic Sans MS" panose="030F0702030302020204" pitchFamily="66" charset="0"/>
              </a:rPr>
              <a:t> 2 </a:t>
            </a:r>
          </a:p>
        </p:txBody>
      </p:sp>
      <p:sp>
        <p:nvSpPr>
          <p:cNvPr id="33795" name="Title 1"/>
          <p:cNvSpPr txBox="1">
            <a:spLocks/>
          </p:cNvSpPr>
          <p:nvPr/>
        </p:nvSpPr>
        <p:spPr bwMode="auto">
          <a:xfrm>
            <a:off x="611188" y="1065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Guess the day of the week!</a:t>
            </a: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28850"/>
            <a:ext cx="4968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>
                <a:latin typeface="Comic Sans MS" panose="030F0702030302020204" pitchFamily="66" charset="0"/>
              </a:rPr>
              <a:t>C’est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latin typeface="Comic Sans MS" panose="030F0702030302020204" pitchFamily="66" charset="0"/>
              </a:rPr>
              <a:t>quel</a:t>
            </a:r>
            <a:r>
              <a:rPr lang="en-GB" altLang="en-US" dirty="0">
                <a:latin typeface="Comic Sans MS" panose="030F0702030302020204" pitchFamily="66" charset="0"/>
              </a:rPr>
              <a:t> jour?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The days of the week are all mixed up!</a:t>
            </a:r>
          </a:p>
          <a:p>
            <a:endParaRPr lang="en-GB" altLang="en-US" sz="4000" dirty="0">
              <a:latin typeface="Comic Sans MS" panose="030F0702030302020204" pitchFamily="66" charset="0"/>
            </a:endParaRPr>
          </a:p>
          <a:p>
            <a:r>
              <a:rPr lang="en-GB" altLang="en-US" sz="4000" dirty="0">
                <a:latin typeface="Comic Sans MS" panose="030F0702030302020204" pitchFamily="66" charset="0"/>
              </a:rPr>
              <a:t>Children should look at the slides and try and guess which day of the week is hidden behind each question mark</a:t>
            </a:r>
          </a:p>
          <a:p>
            <a:pPr marL="0" indent="0">
              <a:buNone/>
            </a:pPr>
            <a:endParaRPr lang="en-GB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 </a:t>
            </a:r>
          </a:p>
        </p:txBody>
      </p:sp>
      <p:sp>
        <p:nvSpPr>
          <p:cNvPr id="35843" name="WordArt 5"/>
          <p:cNvSpPr>
            <a:spLocks noChangeArrowheads="1" noChangeShapeType="1" noTextEdit="1"/>
          </p:cNvSpPr>
          <p:nvPr/>
        </p:nvSpPr>
        <p:spPr bwMode="auto">
          <a:xfrm>
            <a:off x="2843213" y="3357563"/>
            <a:ext cx="2816225" cy="141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7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mardi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2420888"/>
            <a:ext cx="3851275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288" y="3340100"/>
            <a:ext cx="2181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200">
                <a:latin typeface="Comic Sans MS" panose="030F0702030302020204" pitchFamily="66" charset="0"/>
              </a:rPr>
              <a:t>C’est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9592" y="105273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452320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 </a:t>
            </a:r>
          </a:p>
        </p:txBody>
      </p:sp>
      <p:sp>
        <p:nvSpPr>
          <p:cNvPr id="37891" name="WordArt 12"/>
          <p:cNvSpPr>
            <a:spLocks noChangeArrowheads="1" noChangeShapeType="1" noTextEdit="1"/>
          </p:cNvSpPr>
          <p:nvPr/>
        </p:nvSpPr>
        <p:spPr bwMode="auto">
          <a:xfrm>
            <a:off x="2771775" y="2997200"/>
            <a:ext cx="3455988" cy="1944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3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samedi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1" y="2113928"/>
            <a:ext cx="4158109" cy="415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8" y="3340100"/>
            <a:ext cx="2181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200">
                <a:latin typeface="Comic Sans MS" panose="030F0702030302020204" pitchFamily="66" charset="0"/>
              </a:rPr>
              <a:t>C’est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9592" y="1052736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92280" y="5373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 </a:t>
            </a:r>
          </a:p>
        </p:txBody>
      </p:sp>
      <p:sp>
        <p:nvSpPr>
          <p:cNvPr id="39939" name="WordArt 6"/>
          <p:cNvSpPr>
            <a:spLocks noChangeArrowheads="1" noChangeShapeType="1" noTextEdit="1"/>
          </p:cNvSpPr>
          <p:nvPr/>
        </p:nvSpPr>
        <p:spPr bwMode="auto">
          <a:xfrm>
            <a:off x="2987675" y="3068638"/>
            <a:ext cx="2857500" cy="16240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27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8512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8" y="3340100"/>
            <a:ext cx="2181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200">
                <a:latin typeface="Comic Sans MS" panose="030F0702030302020204" pitchFamily="66" charset="0"/>
              </a:rPr>
              <a:t>C’est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9592" y="1052736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164288" y="48691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 </a:t>
            </a:r>
          </a:p>
        </p:txBody>
      </p:sp>
      <p:sp>
        <p:nvSpPr>
          <p:cNvPr id="41987" name="WordArt 10"/>
          <p:cNvSpPr>
            <a:spLocks noChangeArrowheads="1" noChangeShapeType="1" noTextEdit="1"/>
          </p:cNvSpPr>
          <p:nvPr/>
        </p:nvSpPr>
        <p:spPr bwMode="auto">
          <a:xfrm>
            <a:off x="2700338" y="3284538"/>
            <a:ext cx="3311525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3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vendredi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2412912"/>
            <a:ext cx="4003204" cy="40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8" y="3340100"/>
            <a:ext cx="2181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200">
                <a:latin typeface="Comic Sans MS" panose="030F0702030302020204" pitchFamily="66" charset="0"/>
              </a:rPr>
              <a:t>C’est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83568" y="747936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740352" y="5373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 </a:t>
            </a:r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132138" y="3860800"/>
            <a:ext cx="2670175" cy="1296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lundi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7" y="2348880"/>
            <a:ext cx="385127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8" y="3340100"/>
            <a:ext cx="2181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200">
                <a:latin typeface="Comic Sans MS" panose="030F0702030302020204" pitchFamily="66" charset="0"/>
              </a:rPr>
              <a:t>C’est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9592" y="1052736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96336" y="56048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567738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36838"/>
            <a:ext cx="3497262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99592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 </a:t>
            </a:r>
          </a:p>
        </p:txBody>
      </p:sp>
      <p:sp>
        <p:nvSpPr>
          <p:cNvPr id="46083" name="WordArt 14"/>
          <p:cNvSpPr>
            <a:spLocks noChangeArrowheads="1" noChangeShapeType="1" noTextEdit="1"/>
          </p:cNvSpPr>
          <p:nvPr/>
        </p:nvSpPr>
        <p:spPr bwMode="auto">
          <a:xfrm>
            <a:off x="2789238" y="3357563"/>
            <a:ext cx="3298825" cy="139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dimanche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85127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8" y="3340100"/>
            <a:ext cx="2181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200">
                <a:latin typeface="Comic Sans MS" panose="030F0702030302020204" pitchFamily="66" charset="0"/>
              </a:rPr>
              <a:t>C’est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9592" y="1052736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92280" y="55921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 </a:t>
            </a:r>
          </a:p>
        </p:txBody>
      </p:sp>
      <p:sp>
        <p:nvSpPr>
          <p:cNvPr id="48131" name="WordArt 8"/>
          <p:cNvSpPr>
            <a:spLocks noChangeArrowheads="1" noChangeShapeType="1" noTextEdit="1"/>
          </p:cNvSpPr>
          <p:nvPr/>
        </p:nvSpPr>
        <p:spPr bwMode="auto">
          <a:xfrm>
            <a:off x="3276600" y="3429000"/>
            <a:ext cx="2519363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3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jeudi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68" y="2393950"/>
            <a:ext cx="38528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8" y="3340100"/>
            <a:ext cx="2181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200">
                <a:latin typeface="Comic Sans MS" panose="030F0702030302020204" pitchFamily="66" charset="0"/>
              </a:rPr>
              <a:t>C’est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9592" y="1052736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740352" y="5661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 </a:t>
            </a:r>
          </a:p>
        </p:txBody>
      </p:sp>
      <p:sp>
        <p:nvSpPr>
          <p:cNvPr id="50179" name="WordArt 5"/>
          <p:cNvSpPr>
            <a:spLocks noChangeArrowheads="1" noChangeShapeType="1" noTextEdit="1"/>
          </p:cNvSpPr>
          <p:nvPr/>
        </p:nvSpPr>
        <p:spPr bwMode="auto">
          <a:xfrm>
            <a:off x="2922588" y="3284538"/>
            <a:ext cx="3032125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7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mardi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2420888"/>
            <a:ext cx="38512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8" y="3340100"/>
            <a:ext cx="2181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200">
                <a:latin typeface="Comic Sans MS" panose="030F0702030302020204" pitchFamily="66" charset="0"/>
              </a:rPr>
              <a:t>C’est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9592" y="1052736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20272" y="51571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 </a:t>
            </a:r>
          </a:p>
        </p:txBody>
      </p:sp>
      <p:sp>
        <p:nvSpPr>
          <p:cNvPr id="52227" name="WordArt 8"/>
          <p:cNvSpPr>
            <a:spLocks noChangeArrowheads="1" noChangeShapeType="1" noTextEdit="1"/>
          </p:cNvSpPr>
          <p:nvPr/>
        </p:nvSpPr>
        <p:spPr bwMode="auto">
          <a:xfrm>
            <a:off x="3348038" y="3429000"/>
            <a:ext cx="2527300" cy="1304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3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jeudi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2155824"/>
            <a:ext cx="38512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8" y="3340100"/>
            <a:ext cx="2181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200">
                <a:latin typeface="Comic Sans MS" panose="030F0702030302020204" pitchFamily="66" charset="0"/>
              </a:rPr>
              <a:t>C’est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9592" y="1052736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24328" y="539749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398588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quel jour? </a:t>
            </a:r>
          </a:p>
        </p:txBody>
      </p:sp>
      <p:sp>
        <p:nvSpPr>
          <p:cNvPr id="54275" name="WordArt 14"/>
          <p:cNvSpPr>
            <a:spLocks noChangeArrowheads="1" noChangeShapeType="1" noTextEdit="1"/>
          </p:cNvSpPr>
          <p:nvPr/>
        </p:nvSpPr>
        <p:spPr bwMode="auto">
          <a:xfrm>
            <a:off x="2771775" y="3357563"/>
            <a:ext cx="3313113" cy="1366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dimanche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93" y="2420888"/>
            <a:ext cx="385127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288" y="3340100"/>
            <a:ext cx="2181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200">
                <a:latin typeface="Comic Sans MS" panose="030F0702030302020204" pitchFamily="66" charset="0"/>
              </a:rPr>
              <a:t>C’est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9592" y="1052736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380312" y="5373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>
                <a:latin typeface="Comic Sans MS" panose="030F0702030302020204" pitchFamily="66" charset="0"/>
              </a:rPr>
              <a:t>C’est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latin typeface="Comic Sans MS" panose="030F0702030302020204" pitchFamily="66" charset="0"/>
              </a:rPr>
              <a:t>quel</a:t>
            </a:r>
            <a:r>
              <a:rPr lang="en-GB" altLang="en-US" dirty="0">
                <a:latin typeface="Comic Sans MS" panose="030F0702030302020204" pitchFamily="66" charset="0"/>
              </a:rPr>
              <a:t> jour?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   How many did you guess right?</a:t>
            </a:r>
          </a:p>
          <a:p>
            <a:endParaRPr lang="en-GB" alt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                     </a:t>
            </a:r>
            <a:endParaRPr lang="en-GB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031F3E-AD59-4E35-A43C-EC9DD7E22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03" y="2924944"/>
            <a:ext cx="4426393" cy="29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0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Au revoir! </a:t>
            </a:r>
          </a:p>
        </p:txBody>
      </p:sp>
      <p:pic>
        <p:nvPicPr>
          <p:cNvPr id="9728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3595687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91680" y="5486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Embedding the language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281987" cy="45370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Ask, “</a:t>
            </a:r>
            <a:r>
              <a:rPr lang="en-GB" altLang="en-US" sz="4000" dirty="0" err="1">
                <a:latin typeface="Comic Sans MS" panose="030F0702030302020204" pitchFamily="66" charset="0"/>
              </a:rPr>
              <a:t>C’est</a:t>
            </a:r>
            <a:r>
              <a:rPr lang="en-GB" altLang="en-US" sz="4000" dirty="0">
                <a:latin typeface="Comic Sans MS" panose="030F0702030302020204" pitchFamily="66" charset="0"/>
              </a:rPr>
              <a:t> </a:t>
            </a:r>
            <a:r>
              <a:rPr lang="en-GB" altLang="en-US" sz="4000" dirty="0" err="1">
                <a:latin typeface="Comic Sans MS" panose="030F0702030302020204" pitchFamily="66" charset="0"/>
              </a:rPr>
              <a:t>quel</a:t>
            </a:r>
            <a:r>
              <a:rPr lang="en-GB" altLang="en-US" sz="4000" dirty="0">
                <a:latin typeface="Comic Sans MS" panose="030F0702030302020204" pitchFamily="66" charset="0"/>
              </a:rPr>
              <a:t> jour?” and get children to say the day of the week.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2225"/>
            <a:ext cx="14906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771800" y="47971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lundi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403350" y="3500438"/>
            <a:ext cx="6434138" cy="22336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lundi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mardi 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187450" y="2060575"/>
            <a:ext cx="6948488" cy="3136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mardi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mercredi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539750" y="2205038"/>
            <a:ext cx="7848600" cy="3744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b="1" kern="10">
                <a:solidFill>
                  <a:srgbClr val="558ED5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58104" y="34678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jeudi</a:t>
            </a: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187450" y="2257425"/>
            <a:ext cx="6985000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jeudi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vendredi 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042988" y="2133600"/>
            <a:ext cx="6913562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vendredi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98587"/>
          </a:xfrm>
        </p:spPr>
        <p:txBody>
          <a:bodyPr/>
          <a:lstStyle/>
          <a:p>
            <a:pPr eaLnBrk="1" hangingPunct="1"/>
            <a:r>
              <a:rPr lang="en-GB" altLang="en-US" sz="6200">
                <a:latin typeface="Comic Sans MS" panose="030F0702030302020204" pitchFamily="66" charset="0"/>
              </a:rPr>
              <a:t>C’est samedi</a:t>
            </a:r>
          </a:p>
        </p:txBody>
      </p: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619250" y="2276475"/>
            <a:ext cx="6265863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samedi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54E40331C58479D0FF3C3066F2772" ma:contentTypeVersion="" ma:contentTypeDescription="Create a new document." ma:contentTypeScope="" ma:versionID="9d1de4b43ad8fd05111262cc6c7493d7">
  <xsd:schema xmlns:xsd="http://www.w3.org/2001/XMLSchema" xmlns:xs="http://www.w3.org/2001/XMLSchema" xmlns:p="http://schemas.microsoft.com/office/2006/metadata/properties" xmlns:ns2="5a3829d0-f4cb-424b-a364-715d1b4ecebf" targetNamespace="http://schemas.microsoft.com/office/2006/metadata/properties" ma:root="true" ma:fieldsID="e81b8604e14bfce58d05f5f8939f86bd" ns2:_="">
    <xsd:import namespace="5a3829d0-f4cb-424b-a364-715d1b4ece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829d0-f4cb-424b-a364-715d1b4ece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3ED123-E441-47EC-8875-095B85D95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3829d0-f4cb-424b-a364-715d1b4ece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34FC43-4177-44A4-BF23-A88E4A5FAD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663006-B308-4370-B73B-496EB256D15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5347</TotalTime>
  <Words>251</Words>
  <Application>Microsoft Office PowerPoint</Application>
  <PresentationFormat>On-screen Show (4:3)</PresentationFormat>
  <Paragraphs>101</Paragraphs>
  <Slides>26</Slides>
  <Notes>13</Notes>
  <HiddenSlides>0</HiddenSlides>
  <MMClips>31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Comic Sans MS</vt:lpstr>
      <vt:lpstr>Impact</vt:lpstr>
      <vt:lpstr>Tahoma</vt:lpstr>
      <vt:lpstr>Office Theme</vt:lpstr>
      <vt:lpstr>P1/A1 Wednesday 27th May French Early Level </vt:lpstr>
      <vt:lpstr>C’est quel jour?</vt:lpstr>
      <vt:lpstr>Embedding the language</vt:lpstr>
      <vt:lpstr>C’est lundi</vt:lpstr>
      <vt:lpstr>C’est mardi </vt:lpstr>
      <vt:lpstr>C’est mercredi</vt:lpstr>
      <vt:lpstr>C’est jeudi</vt:lpstr>
      <vt:lpstr>C’est vendredi </vt:lpstr>
      <vt:lpstr>C’est samedi</vt:lpstr>
      <vt:lpstr>C’est dimanche</vt:lpstr>
      <vt:lpstr>Activité 1 </vt:lpstr>
      <vt:lpstr>PowerPoint Presentation</vt:lpstr>
      <vt:lpstr>Activité 2 </vt:lpstr>
      <vt:lpstr>C’est quel jour? </vt:lpstr>
      <vt:lpstr>C’est quel jour? </vt:lpstr>
      <vt:lpstr>C’est quel jour? </vt:lpstr>
      <vt:lpstr>C’est quel jour? </vt:lpstr>
      <vt:lpstr>C’est quel jour? </vt:lpstr>
      <vt:lpstr>C’est quel jour? </vt:lpstr>
      <vt:lpstr>C’est quel jour? </vt:lpstr>
      <vt:lpstr>C’est quel jour? </vt:lpstr>
      <vt:lpstr>C’est quel jour? </vt:lpstr>
      <vt:lpstr>C’est quel jour? </vt:lpstr>
      <vt:lpstr>C’est quel jour? </vt:lpstr>
      <vt:lpstr>C’est quel jour? </vt:lpstr>
      <vt:lpstr>Au revoir!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Aujourd’hui c’est mardi le onze janvier</dc:title>
  <dc:creator>Ann</dc:creator>
  <cp:lastModifiedBy>Mrs Topping</cp:lastModifiedBy>
  <cp:revision>169</cp:revision>
  <dcterms:created xsi:type="dcterms:W3CDTF">2010-11-30T11:25:06Z</dcterms:created>
  <dcterms:modified xsi:type="dcterms:W3CDTF">2020-05-23T12:12:58Z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0x010100A9A54E40331C58479D0FF3C3066F2772</vt:lpwstr>
  </property>
</Properties>
</file>