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1" r:id="rId4"/>
    <p:sldId id="289" r:id="rId5"/>
    <p:sldId id="258" r:id="rId6"/>
    <p:sldId id="287" r:id="rId7"/>
    <p:sldId id="295" r:id="rId8"/>
    <p:sldId id="290" r:id="rId9"/>
    <p:sldId id="268" r:id="rId10"/>
    <p:sldId id="301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66" d="100"/>
          <a:sy n="66" d="100"/>
        </p:scale>
        <p:origin x="-62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FA380-1041-4D54-AA42-3853181FADFD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79219-F6DE-442D-B787-32CB39BEA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8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79219-F6DE-442D-B787-32CB39BEA84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4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0D0-FC20-4BCE-BF0B-6704DA6089D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BA1C-B87F-407B-BED1-7FE3CD629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56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0D0-FC20-4BCE-BF0B-6704DA6089D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BA1C-B87F-407B-BED1-7FE3CD629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04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0D0-FC20-4BCE-BF0B-6704DA6089D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BA1C-B87F-407B-BED1-7FE3CD629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98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0D0-FC20-4BCE-BF0B-6704DA6089D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BA1C-B87F-407B-BED1-7FE3CD629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2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0D0-FC20-4BCE-BF0B-6704DA6089D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BA1C-B87F-407B-BED1-7FE3CD629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45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0D0-FC20-4BCE-BF0B-6704DA6089D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BA1C-B87F-407B-BED1-7FE3CD629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6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0D0-FC20-4BCE-BF0B-6704DA6089D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BA1C-B87F-407B-BED1-7FE3CD629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73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0D0-FC20-4BCE-BF0B-6704DA6089D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BA1C-B87F-407B-BED1-7FE3CD629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51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0D0-FC20-4BCE-BF0B-6704DA6089D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BA1C-B87F-407B-BED1-7FE3CD629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70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0D0-FC20-4BCE-BF0B-6704DA6089D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BA1C-B87F-407B-BED1-7FE3CD629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6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70D0-FC20-4BCE-BF0B-6704DA6089D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BA1C-B87F-407B-BED1-7FE3CD629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27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A70D0-FC20-4BCE-BF0B-6704DA6089D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5BA1C-B87F-407B-BED1-7FE3CD629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0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Blackburn Primary School 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Celebration Assembly 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Friday the </a:t>
            </a:r>
            <a:r>
              <a:rPr lang="en-GB" dirty="0" smtClean="0">
                <a:latin typeface="SassoonCRInfant" panose="02010503020300020003" pitchFamily="2" charset="0"/>
              </a:rPr>
              <a:t>22</a:t>
            </a:r>
            <a:r>
              <a:rPr lang="en-GB" baseline="30000" dirty="0" smtClean="0">
                <a:latin typeface="SassoonCRInfant" panose="02010503020300020003" pitchFamily="2" charset="0"/>
              </a:rPr>
              <a:t>st</a:t>
            </a:r>
            <a:r>
              <a:rPr lang="en-GB" dirty="0" smtClean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of May 2020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Blackburn Primary, a school family, growing, learning and succeeding. 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4" name="Picture 16" descr="blackburn 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865312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1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39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9179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Take care and stay safe 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We all miss you and look forward to when we will see you all again</a:t>
            </a:r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from all the staff at Blackburn Primary School </a:t>
            </a:r>
          </a:p>
          <a:p>
            <a:pPr marL="0" indent="0" algn="just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 algn="just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Have a lovely weekend and we will be back in touch on Monday.</a:t>
            </a:r>
          </a:p>
          <a:p>
            <a:pPr marL="0" indent="0" algn="just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 algn="just">
              <a:buNone/>
            </a:pP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54" y="4380859"/>
            <a:ext cx="3800125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4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Shout outs from staff………..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We all miss you</a:t>
            </a:r>
          </a:p>
          <a:p>
            <a:pPr marL="0" indent="0">
              <a:buNone/>
            </a:pPr>
            <a:endParaRPr lang="en-GB" sz="2000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Teaching staf</a:t>
            </a:r>
            <a:r>
              <a:rPr lang="en-GB" sz="2000" dirty="0">
                <a:latin typeface="SassoonCRInfant" panose="02010503020300020003" pitchFamily="2" charset="0"/>
              </a:rPr>
              <a:t>f</a:t>
            </a:r>
            <a:endParaRPr lang="en-GB" sz="2000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2000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Miss Clarkson 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Mrs McCarney 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Mrs Topping 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Mrs Bryce 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Miss Hamill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Mrs </a:t>
            </a:r>
            <a:r>
              <a:rPr lang="en-GB" sz="2000" dirty="0" err="1" smtClean="0">
                <a:latin typeface="SassoonCRInfant" panose="02010503020300020003" pitchFamily="2" charset="0"/>
              </a:rPr>
              <a:t>McLuckie</a:t>
            </a:r>
            <a:r>
              <a:rPr lang="en-GB" sz="2000" dirty="0" smtClean="0">
                <a:latin typeface="SassoonCRInfant" panose="02010503020300020003" pitchFamily="2" charset="0"/>
              </a:rPr>
              <a:t> 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Miss Miller 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Mr Riding 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Mrs </a:t>
            </a:r>
            <a:r>
              <a:rPr lang="en-GB" sz="2000" dirty="0" err="1" smtClean="0">
                <a:latin typeface="SassoonCRInfant" panose="02010503020300020003" pitchFamily="2" charset="0"/>
              </a:rPr>
              <a:t>Brodzka</a:t>
            </a:r>
            <a:r>
              <a:rPr lang="en-GB" sz="2000" dirty="0" smtClean="0">
                <a:latin typeface="SassoonCRInfant" panose="02010503020300020003" pitchFamily="2" charset="0"/>
              </a:rPr>
              <a:t> 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Miss Anderson </a:t>
            </a:r>
          </a:p>
          <a:p>
            <a:pPr marL="0" indent="0">
              <a:buNone/>
            </a:pPr>
            <a:endParaRPr lang="en-GB" sz="2000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2000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2000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Support staff </a:t>
            </a:r>
          </a:p>
          <a:p>
            <a:pPr marL="0" indent="0">
              <a:buNone/>
            </a:pPr>
            <a:endParaRPr lang="en-GB" sz="2000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Miss Robertson 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Mrs Wilmott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Mrs Smith 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Miss </a:t>
            </a:r>
            <a:r>
              <a:rPr lang="en-GB" sz="2000" dirty="0" err="1" smtClean="0">
                <a:latin typeface="SassoonCRInfant" panose="02010503020300020003" pitchFamily="2" charset="0"/>
              </a:rPr>
              <a:t>Meikle</a:t>
            </a:r>
            <a:r>
              <a:rPr lang="en-GB" sz="2000" dirty="0" smtClean="0">
                <a:latin typeface="SassoonCRInfant" panose="02010503020300020003" pitchFamily="2" charset="0"/>
              </a:rPr>
              <a:t> 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Mrs Anderson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Mrs Gilbert 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Mrs Butler 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Mrs Hamilton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" panose="02010503020300020003" pitchFamily="2" charset="0"/>
              </a:rPr>
              <a:t>Mrs McMillan  </a:t>
            </a:r>
          </a:p>
          <a:p>
            <a:pPr marL="0" indent="0">
              <a:buNone/>
            </a:pP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4" name="Picture 16" descr="blackburn 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1865312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5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Shouts Out for pupils 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524" y="1323413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SassoonCRInfant" panose="02010503020300020003" pitchFamily="2" charset="0"/>
              </a:rPr>
              <a:t>Happy birthday Morgan! Hope you have a fantastic birthday even during lockdown! From all the BPS staff and pupils!</a:t>
            </a:r>
            <a:endParaRPr lang="en-GB" sz="4000" dirty="0">
              <a:latin typeface="SassoonCRInfant" panose="02010503020300020003" pitchFamily="2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06" y="4493512"/>
            <a:ext cx="2913534" cy="194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1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SassoonCRInfant" panose="02010503020300020003" pitchFamily="2" charset="0"/>
              </a:rPr>
              <a:t>This A1 pupil has made some beautiful </a:t>
            </a:r>
            <a:r>
              <a:rPr lang="en-US" sz="2000" dirty="0" err="1">
                <a:latin typeface="SassoonCRInfant" panose="02010503020300020003" pitchFamily="2" charset="0"/>
              </a:rPr>
              <a:t>minibeasts</a:t>
            </a:r>
            <a:r>
              <a:rPr lang="en-US" sz="2000" dirty="0">
                <a:latin typeface="SassoonCRInfant" panose="02010503020300020003" pitchFamily="2" charset="0"/>
              </a:rPr>
              <a:t> by painting stones in art this week and he also created a weekly timetable for Marty the Zoo Keeper when we were learning about days of the week in numeracy.  At home this week he also spoke using a full sentence for the first time.  Such a superstar!</a:t>
            </a:r>
            <a:endParaRPr lang="en-GB" sz="2000" dirty="0"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2949792" cy="3933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294979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SassoonCRInfant" panose="02010503020300020003" pitchFamily="2" charset="0"/>
              </a:rPr>
              <a:t>This </a:t>
            </a:r>
            <a:r>
              <a:rPr lang="en-US" sz="2000" dirty="0">
                <a:latin typeface="SassoonCRInfant" panose="02010503020300020003" pitchFamily="2" charset="0"/>
              </a:rPr>
              <a:t>A1 pupil has worked so hard on all of his tasks </a:t>
            </a:r>
            <a:r>
              <a:rPr lang="en-US" sz="2000" dirty="0" smtClean="0">
                <a:latin typeface="SassoonCRInfant" panose="02010503020300020003" pitchFamily="2" charset="0"/>
              </a:rPr>
              <a:t>this </a:t>
            </a:r>
            <a:r>
              <a:rPr lang="en-US" sz="2000" dirty="0">
                <a:latin typeface="SassoonCRInfant" panose="02010503020300020003" pitchFamily="2" charset="0"/>
              </a:rPr>
              <a:t>week including learning tricky words, 3D shapes and rhyming words but I think a special mention is deserved for his amazing rainbow showing all of the </a:t>
            </a:r>
            <a:r>
              <a:rPr lang="en-US" sz="2000" dirty="0" err="1">
                <a:latin typeface="SassoonCRInfant" panose="02010503020300020003" pitchFamily="2" charset="0"/>
              </a:rPr>
              <a:t>colours</a:t>
            </a:r>
            <a:r>
              <a:rPr lang="en-US" sz="2000" dirty="0">
                <a:latin typeface="SassoonCRInfant" panose="02010503020300020003" pitchFamily="2" charset="0"/>
              </a:rPr>
              <a:t> in French.  Great Job!</a:t>
            </a:r>
            <a:endParaRPr lang="en-GB" sz="2000" dirty="0"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2966895" cy="2225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6136"/>
            <a:ext cx="2983059" cy="2237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39002"/>
            <a:ext cx="1969371" cy="26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>
                <a:latin typeface="SassoonCRInfant" panose="02010503020300020003" pitchFamily="2" charset="0"/>
              </a:rPr>
              <a:t>Well done to this P2/3 pupil who has been working very hard on her maths and French work this week!</a:t>
            </a:r>
            <a:endParaRPr lang="en-GB" sz="3200" dirty="0">
              <a:latin typeface="SassoonCRInfant" panose="02010503020300020003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830" y="2266554"/>
            <a:ext cx="4525963" cy="33944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6295" y="2266553"/>
            <a:ext cx="4525964" cy="33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Well done to Mack for working really hard on his times tables the last few days, finishing all the worksheets and tasks set up on education city.</a:t>
            </a:r>
            <a:endParaRPr lang="en-GB" sz="2000" dirty="0">
              <a:latin typeface="SassoonCRInfant" panose="02010503020300020003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227" y="2019987"/>
            <a:ext cx="4805097" cy="3600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3909" y="2024207"/>
            <a:ext cx="479666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SassoonCRInfant" panose="02010503020300020003" pitchFamily="2" charset="0"/>
              </a:rPr>
              <a:t>Well done to Morgan and Ellie R for their mapping projects and Scotland Reporter articles!</a:t>
            </a:r>
            <a:endParaRPr lang="en-GB" sz="3200" dirty="0">
              <a:latin typeface="SassoonCRInfant" panose="02010503020300020003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3419"/>
          <a:stretch/>
        </p:blipFill>
        <p:spPr>
          <a:xfrm>
            <a:off x="683568" y="1628800"/>
            <a:ext cx="3744416" cy="28621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17032"/>
            <a:ext cx="3842217" cy="293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373616" cy="4958011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>
                <a:latin typeface="SassoonCRInfant" panose="02010503020300020003" pitchFamily="2" charset="0"/>
              </a:rPr>
              <a:t>Well done to </a:t>
            </a:r>
            <a:r>
              <a:rPr lang="en-US" dirty="0" err="1" smtClean="0">
                <a:latin typeface="SassoonCRInfant" panose="02010503020300020003" pitchFamily="2" charset="0"/>
              </a:rPr>
              <a:t>Eilidh</a:t>
            </a:r>
            <a:r>
              <a:rPr lang="en-US" dirty="0" smtClean="0">
                <a:latin typeface="SassoonCRInfant" panose="02010503020300020003" pitchFamily="2" charset="0"/>
              </a:rPr>
              <a:t> for being so kind with her words of support</a:t>
            </a:r>
          </a:p>
          <a:p>
            <a:pPr fontAlgn="base"/>
            <a:r>
              <a:rPr lang="en-US" dirty="0" smtClean="0">
                <a:latin typeface="SassoonCRInfant" panose="02010503020300020003" pitchFamily="2" charset="0"/>
              </a:rPr>
              <a:t>Well done to Austin, Scott and Ethan who are currently working on a collaborative project which sounds very exciting!</a:t>
            </a:r>
          </a:p>
          <a:p>
            <a:pPr fontAlgn="base"/>
            <a:r>
              <a:rPr lang="en-US" dirty="0" smtClean="0">
                <a:latin typeface="SassoonCRInfant" panose="02010503020300020003" pitchFamily="2" charset="0"/>
              </a:rPr>
              <a:t>Well done to Ellie B on her fly-tipping article.</a:t>
            </a:r>
            <a:r>
              <a:rPr lang="en-US" dirty="0">
                <a:latin typeface="SassoonCRInfant" panose="02010503020300020003" pitchFamily="2" charset="0"/>
              </a:rPr>
              <a:t/>
            </a:r>
            <a:br>
              <a:rPr lang="en-US" dirty="0">
                <a:latin typeface="SassoonCRInfant" panose="02010503020300020003" pitchFamily="2" charset="0"/>
              </a:rPr>
            </a:br>
            <a:endParaRPr lang="en-US" dirty="0">
              <a:latin typeface="SassoonCRInfant" panose="02010503020300020003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4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338</Words>
  <Application>Microsoft Office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Blackburn Primary School </vt:lpstr>
      <vt:lpstr>Shout outs from staff………..</vt:lpstr>
      <vt:lpstr>Shouts Out for pupils </vt:lpstr>
      <vt:lpstr>This A1 pupil has made some beautiful minibeasts by painting stones in art this week and he also created a weekly timetable for Marty the Zoo Keeper when we were learning about days of the week in numeracy.  At home this week he also spoke using a full sentence for the first time.  Such a superstar!</vt:lpstr>
      <vt:lpstr>This A1 pupil has worked so hard on all of his tasks this week including learning tricky words, 3D shapes and rhyming words but I think a special mention is deserved for his amazing rainbow showing all of the colours in French.  Great Job!</vt:lpstr>
      <vt:lpstr>Well done to this P2/3 pupil who has been working very hard on her maths and French work this week!</vt:lpstr>
      <vt:lpstr>Well done to Mack for working really hard on his times tables the last few days, finishing all the worksheets and tasks set up on education city.</vt:lpstr>
      <vt:lpstr>Well done to Morgan and Ellie R for their mapping projects and Scotland Reporter articles!</vt:lpstr>
      <vt:lpstr>PowerPoint Presentation</vt:lpstr>
      <vt:lpstr>PowerPoint Presentation</vt:lpstr>
      <vt:lpstr>Take care and stay safe 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Clarkson</dc:creator>
  <cp:lastModifiedBy>Janet Clarkson</cp:lastModifiedBy>
  <cp:revision>81</cp:revision>
  <dcterms:created xsi:type="dcterms:W3CDTF">2020-04-02T20:07:50Z</dcterms:created>
  <dcterms:modified xsi:type="dcterms:W3CDTF">2020-05-22T08:02:51Z</dcterms:modified>
</cp:coreProperties>
</file>