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372" r:id="rId6"/>
    <p:sldId id="352" r:id="rId7"/>
    <p:sldId id="363" r:id="rId8"/>
    <p:sldId id="371" r:id="rId9"/>
    <p:sldId id="364" r:id="rId10"/>
    <p:sldId id="365" r:id="rId11"/>
    <p:sldId id="366" r:id="rId12"/>
    <p:sldId id="367" r:id="rId13"/>
    <p:sldId id="369" r:id="rId14"/>
    <p:sldId id="368" r:id="rId15"/>
    <p:sldId id="370" r:id="rId16"/>
    <p:sldId id="307" r:id="rId17"/>
    <p:sldId id="356" r:id="rId18"/>
    <p:sldId id="331"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671" autoAdjust="0"/>
  </p:normalViewPr>
  <p:slideViewPr>
    <p:cSldViewPr>
      <p:cViewPr varScale="1">
        <p:scale>
          <a:sx n="64" d="100"/>
          <a:sy n="64" d="100"/>
        </p:scale>
        <p:origin x="1506" y="66"/>
      </p:cViewPr>
      <p:guideLst>
        <p:guide orient="horz" pos="2160"/>
        <p:guide pos="2880"/>
      </p:guideLst>
    </p:cSldViewPr>
  </p:slideViewPr>
  <p:outlineViewPr>
    <p:cViewPr>
      <p:scale>
        <a:sx n="33" d="100"/>
        <a:sy n="33" d="100"/>
      </p:scale>
      <p:origin x="0" y="39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1EA7054-49DB-44D0-892D-BD99F4D3928F}" type="datetimeFigureOut">
              <a:rPr lang="en-GB" altLang="en-US"/>
              <a:pPr>
                <a:defRPr/>
              </a:pPr>
              <a:t>11/05/2020</a:t>
            </a:fld>
            <a:endParaRPr lang="en-GB"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GB"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1AC3E76-10E6-46A4-8291-5686294D839A}" type="slidenum">
              <a:rPr lang="en-GB" altLang="en-US"/>
              <a:pPr>
                <a:defRPr/>
              </a:pPr>
              <a:t>‹#›</a:t>
            </a:fld>
            <a:endParaRPr lang="en-GB" altLang="en-US"/>
          </a:p>
        </p:txBody>
      </p:sp>
    </p:spTree>
    <p:extLst>
      <p:ext uri="{BB962C8B-B14F-4D97-AF65-F5344CB8AC3E}">
        <p14:creationId xmlns:p14="http://schemas.microsoft.com/office/powerpoint/2010/main" val="2772088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C565F2F-1B16-4EFC-9533-C6E583C3DEDA}" type="slidenum">
              <a:rPr lang="en-GB" altLang="en-US"/>
              <a:pPr>
                <a:spcBef>
                  <a:spcPct val="0"/>
                </a:spcBef>
              </a:pPr>
              <a:t>5</a:t>
            </a:fld>
            <a:endParaRPr lang="en-GB" altLang="en-US"/>
          </a:p>
        </p:txBody>
      </p:sp>
    </p:spTree>
    <p:extLst>
      <p:ext uri="{BB962C8B-B14F-4D97-AF65-F5344CB8AC3E}">
        <p14:creationId xmlns:p14="http://schemas.microsoft.com/office/powerpoint/2010/main" val="797920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Once pupils are confident as a group with this song, you can give them colour cards in groups (e.g. one group would have bleu, violet and orange and another group would have a different set of colours).  They can then hold up their colour cards as they sing their own colour part of the song. </a:t>
            </a:r>
          </a:p>
          <a:p>
            <a:pPr eaLnBrk="1" hangingPunct="1"/>
            <a:r>
              <a:rPr lang="en-GB" altLang="en-US" dirty="0"/>
              <a:t>Another sample activity would be to have colour cards on pupils desks so they could point to each colour as they sing or listen and put them into the correct order of the song.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526182-2E5D-4D7B-946F-FC3AD252E298}" type="slidenum">
              <a:rPr lang="en-GB" altLang="en-US"/>
              <a:pPr>
                <a:spcBef>
                  <a:spcPct val="0"/>
                </a:spcBef>
              </a:pPr>
              <a:t>14</a:t>
            </a:fld>
            <a:endParaRPr lang="en-GB" altLang="en-US"/>
          </a:p>
        </p:txBody>
      </p:sp>
    </p:spTree>
    <p:extLst>
      <p:ext uri="{BB962C8B-B14F-4D97-AF65-F5344CB8AC3E}">
        <p14:creationId xmlns:p14="http://schemas.microsoft.com/office/powerpoint/2010/main" val="367354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CBEB4D5-A7FD-4379-BE93-071C210C300C}" type="slidenum">
              <a:rPr lang="en-GB" altLang="en-US"/>
              <a:pPr>
                <a:spcBef>
                  <a:spcPct val="0"/>
                </a:spcBef>
              </a:pPr>
              <a:t>15</a:t>
            </a:fld>
            <a:endParaRPr lang="en-GB" altLang="en-US"/>
          </a:p>
        </p:txBody>
      </p:sp>
    </p:spTree>
    <p:extLst>
      <p:ext uri="{BB962C8B-B14F-4D97-AF65-F5344CB8AC3E}">
        <p14:creationId xmlns:p14="http://schemas.microsoft.com/office/powerpoint/2010/main" val="292172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Voici means here is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718849EA-4B68-46B4-A8C3-DDB0BB419FF3}" type="slidenum">
              <a:rPr lang="en-GB" altLang="en-US"/>
              <a:pPr/>
              <a:t>6</a:t>
            </a:fld>
            <a:endParaRPr lang="en-GB" altLang="en-US"/>
          </a:p>
        </p:txBody>
      </p:sp>
    </p:spTree>
    <p:extLst>
      <p:ext uri="{BB962C8B-B14F-4D97-AF65-F5344CB8AC3E}">
        <p14:creationId xmlns:p14="http://schemas.microsoft.com/office/powerpoint/2010/main" val="183566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Voici means here is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D5196EDA-3F62-45BA-B1B0-94F596C88568}" type="slidenum">
              <a:rPr lang="en-GB" altLang="en-US"/>
              <a:pPr/>
              <a:t>7</a:t>
            </a:fld>
            <a:endParaRPr lang="en-GB" altLang="en-US"/>
          </a:p>
        </p:txBody>
      </p:sp>
    </p:spTree>
    <p:extLst>
      <p:ext uri="{BB962C8B-B14F-4D97-AF65-F5344CB8AC3E}">
        <p14:creationId xmlns:p14="http://schemas.microsoft.com/office/powerpoint/2010/main" val="3364287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Voici means here is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0EF3E5ED-8E02-4699-A413-5AA590792661}" type="slidenum">
              <a:rPr lang="en-GB" altLang="en-US"/>
              <a:pPr/>
              <a:t>8</a:t>
            </a:fld>
            <a:endParaRPr lang="en-GB" altLang="en-US"/>
          </a:p>
        </p:txBody>
      </p:sp>
    </p:spTree>
    <p:extLst>
      <p:ext uri="{BB962C8B-B14F-4D97-AF65-F5344CB8AC3E}">
        <p14:creationId xmlns:p14="http://schemas.microsoft.com/office/powerpoint/2010/main" val="310247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Voici means here is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330BAB3B-7988-4130-9B31-B7153CFCD111}" type="slidenum">
              <a:rPr lang="en-GB" altLang="en-US"/>
              <a:pPr/>
              <a:t>9</a:t>
            </a:fld>
            <a:endParaRPr lang="en-GB" altLang="en-US"/>
          </a:p>
        </p:txBody>
      </p:sp>
    </p:spTree>
    <p:extLst>
      <p:ext uri="{BB962C8B-B14F-4D97-AF65-F5344CB8AC3E}">
        <p14:creationId xmlns:p14="http://schemas.microsoft.com/office/powerpoint/2010/main" val="40663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Voici means here is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0F71D469-DD96-449D-BE92-802DD9674401}" type="slidenum">
              <a:rPr lang="en-GB" altLang="en-US"/>
              <a:pPr/>
              <a:t>10</a:t>
            </a:fld>
            <a:endParaRPr lang="en-GB" altLang="en-US"/>
          </a:p>
        </p:txBody>
      </p:sp>
    </p:spTree>
    <p:extLst>
      <p:ext uri="{BB962C8B-B14F-4D97-AF65-F5344CB8AC3E}">
        <p14:creationId xmlns:p14="http://schemas.microsoft.com/office/powerpoint/2010/main" val="412946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Voici means here is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5FD4FC4A-0A50-4B38-8EC5-5E9B6B1B382F}" type="slidenum">
              <a:rPr lang="en-GB" altLang="en-US"/>
              <a:pPr/>
              <a:t>11</a:t>
            </a:fld>
            <a:endParaRPr lang="en-GB" altLang="en-US"/>
          </a:p>
        </p:txBody>
      </p:sp>
    </p:spTree>
    <p:extLst>
      <p:ext uri="{BB962C8B-B14F-4D97-AF65-F5344CB8AC3E}">
        <p14:creationId xmlns:p14="http://schemas.microsoft.com/office/powerpoint/2010/main" val="282139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Voici means here is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fld id="{5157CBFE-4C49-42CA-9272-EE635D4DA752}" type="slidenum">
              <a:rPr lang="en-GB" altLang="en-US"/>
              <a:pPr/>
              <a:t>12</a:t>
            </a:fld>
            <a:endParaRPr lang="en-GB" altLang="en-US"/>
          </a:p>
        </p:txBody>
      </p:sp>
    </p:spTree>
    <p:extLst>
      <p:ext uri="{BB962C8B-B14F-4D97-AF65-F5344CB8AC3E}">
        <p14:creationId xmlns:p14="http://schemas.microsoft.com/office/powerpoint/2010/main" val="202580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Qu’est-ce que c’est means What is it?  And C’est un arc en ciel means it’s a rainbow!  You can further develop this poem by adding in more colours and asking pupils to add them in as they know them.  It could also be used as a display with pupils own rainbows alongside it </a:t>
            </a:r>
            <a:r>
              <a:rPr lang="en-GB" altLang="en-US">
                <a:sym typeface="Wingdings" panose="05000000000000000000" pitchFamily="2" charset="2"/>
              </a:rPr>
              <a:t> </a:t>
            </a:r>
            <a:endParaRPr lang="en-GB"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030B869-EB67-4A82-9174-BAC8E84DB52A}" type="slidenum">
              <a:rPr lang="en-GB" altLang="en-US"/>
              <a:pPr>
                <a:spcBef>
                  <a:spcPct val="0"/>
                </a:spcBef>
              </a:pPr>
              <a:t>13</a:t>
            </a:fld>
            <a:endParaRPr lang="en-GB" altLang="en-US"/>
          </a:p>
        </p:txBody>
      </p:sp>
    </p:spTree>
    <p:extLst>
      <p:ext uri="{BB962C8B-B14F-4D97-AF65-F5344CB8AC3E}">
        <p14:creationId xmlns:p14="http://schemas.microsoft.com/office/powerpoint/2010/main" val="2336387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42063" y="6108700"/>
            <a:ext cx="28019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smtClean="0"/>
            </a:lvl1pPr>
          </a:lstStyle>
          <a:p>
            <a:pPr>
              <a:defRPr/>
            </a:pPr>
            <a:fld id="{654542CE-21E7-4ADA-8D6C-3FD591DA93DA}" type="datetime1">
              <a:rPr lang="en-GB" altLang="en-US"/>
              <a:pPr>
                <a:defRPr/>
              </a:pPr>
              <a:t>11/05/2020</a:t>
            </a:fld>
            <a:endParaRPr lang="en-GB" altLang="en-US"/>
          </a:p>
        </p:txBody>
      </p:sp>
      <p:sp>
        <p:nvSpPr>
          <p:cNvPr id="6" name="Footer Placeholder 4"/>
          <p:cNvSpPr>
            <a:spLocks noGrp="1"/>
          </p:cNvSpPr>
          <p:nvPr>
            <p:ph type="ftr" sz="quarter" idx="11"/>
          </p:nvPr>
        </p:nvSpPr>
        <p:spPr/>
        <p:txBody>
          <a:bodyPr/>
          <a:lstStyle>
            <a:lvl1pPr>
              <a:defRPr smtClean="0"/>
            </a:lvl1pPr>
          </a:lstStyle>
          <a:p>
            <a:pPr>
              <a:defRPr/>
            </a:pPr>
            <a:endParaRPr lang="en-GB" altLang="en-US"/>
          </a:p>
        </p:txBody>
      </p:sp>
      <p:sp>
        <p:nvSpPr>
          <p:cNvPr id="7" name="Slide Number Placeholder 5"/>
          <p:cNvSpPr>
            <a:spLocks noGrp="1"/>
          </p:cNvSpPr>
          <p:nvPr>
            <p:ph type="sldNum" sz="quarter" idx="12"/>
          </p:nvPr>
        </p:nvSpPr>
        <p:spPr/>
        <p:txBody>
          <a:bodyPr/>
          <a:lstStyle>
            <a:lvl1pPr>
              <a:defRPr smtClean="0"/>
            </a:lvl1pPr>
          </a:lstStyle>
          <a:p>
            <a:pPr>
              <a:defRPr/>
            </a:pPr>
            <a:fld id="{5B17346E-7F5E-4C59-9F66-6D0D41CE399F}" type="slidenum">
              <a:rPr lang="en-GB" altLang="en-US"/>
              <a:pPr>
                <a:defRPr/>
              </a:pPr>
              <a:t>‹#›</a:t>
            </a:fld>
            <a:endParaRPr lang="en-GB" altLang="en-US"/>
          </a:p>
        </p:txBody>
      </p:sp>
    </p:spTree>
    <p:extLst>
      <p:ext uri="{BB962C8B-B14F-4D97-AF65-F5344CB8AC3E}">
        <p14:creationId xmlns:p14="http://schemas.microsoft.com/office/powerpoint/2010/main" val="12702270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6FD891-C333-4BE7-9223-6E895E1AADB0}" type="datetime1">
              <a:rPr lang="en-GB" altLang="en-US"/>
              <a:pPr>
                <a:defRPr/>
              </a:pPr>
              <a:t>11/05/2020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B8164E9-C78E-4495-A39C-36F6AAF50F32}" type="slidenum">
              <a:rPr lang="en-GB" altLang="en-US"/>
              <a:pPr>
                <a:defRPr/>
              </a:pPr>
              <a:t>‹#›</a:t>
            </a:fld>
            <a:endParaRPr lang="en-GB" altLang="en-US"/>
          </a:p>
        </p:txBody>
      </p:sp>
    </p:spTree>
    <p:extLst>
      <p:ext uri="{BB962C8B-B14F-4D97-AF65-F5344CB8AC3E}">
        <p14:creationId xmlns:p14="http://schemas.microsoft.com/office/powerpoint/2010/main" val="77111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71598E-A9B3-487B-B73C-278E89576A1E}" type="datetime1">
              <a:rPr lang="en-GB" altLang="en-US"/>
              <a:pPr>
                <a:defRPr/>
              </a:pPr>
              <a:t>11/05/2020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40E8D02-CA46-4F1D-9EBD-993B8147E799}" type="slidenum">
              <a:rPr lang="en-GB" altLang="en-US"/>
              <a:pPr>
                <a:defRPr/>
              </a:pPr>
              <a:t>‹#›</a:t>
            </a:fld>
            <a:endParaRPr lang="en-GB" altLang="en-US"/>
          </a:p>
        </p:txBody>
      </p:sp>
    </p:spTree>
    <p:extLst>
      <p:ext uri="{BB962C8B-B14F-4D97-AF65-F5344CB8AC3E}">
        <p14:creationId xmlns:p14="http://schemas.microsoft.com/office/powerpoint/2010/main" val="3546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CA7D72-2445-4018-8C35-C32DAE68F010}" type="datetime1">
              <a:rPr lang="en-GB" altLang="en-US"/>
              <a:pPr>
                <a:defRPr/>
              </a:pPr>
              <a:t>11/05/2020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FE19786E-E1C7-4F3B-BA4B-A9A9DA9B3446}" type="slidenum">
              <a:rPr lang="en-GB" altLang="en-US"/>
              <a:pPr>
                <a:defRPr/>
              </a:pPr>
              <a:t>‹#›</a:t>
            </a:fld>
            <a:endParaRPr lang="en-GB" altLang="en-US"/>
          </a:p>
        </p:txBody>
      </p:sp>
    </p:spTree>
    <p:extLst>
      <p:ext uri="{BB962C8B-B14F-4D97-AF65-F5344CB8AC3E}">
        <p14:creationId xmlns:p14="http://schemas.microsoft.com/office/powerpoint/2010/main" val="14319576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0967E1F-BFF3-4D39-87A2-8BF1850503CC}" type="datetime1">
              <a:rPr lang="en-GB" altLang="en-US"/>
              <a:pPr>
                <a:defRPr/>
              </a:pPr>
              <a:t>11/05/2020</a:t>
            </a:fld>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EC8CC4CE-F671-4D3F-B7AE-9A6FAA91870E}" type="slidenum">
              <a:rPr lang="en-GB" altLang="en-US"/>
              <a:pPr>
                <a:defRPr/>
              </a:pPr>
              <a:t>‹#›</a:t>
            </a:fld>
            <a:endParaRPr lang="en-GB" altLang="en-US"/>
          </a:p>
        </p:txBody>
      </p:sp>
    </p:spTree>
    <p:extLst>
      <p:ext uri="{BB962C8B-B14F-4D97-AF65-F5344CB8AC3E}">
        <p14:creationId xmlns:p14="http://schemas.microsoft.com/office/powerpoint/2010/main" val="71026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9520B1-F775-41D3-ABA3-02793067809A}" type="datetime1">
              <a:rPr lang="en-GB" altLang="en-US"/>
              <a:pPr>
                <a:defRPr/>
              </a:pPr>
              <a:t>11/05/2020</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62ABEC7B-900F-41C3-8933-25A3461FA294}" type="slidenum">
              <a:rPr lang="en-GB" altLang="en-US"/>
              <a:pPr>
                <a:defRPr/>
              </a:pPr>
              <a:t>‹#›</a:t>
            </a:fld>
            <a:endParaRPr lang="en-GB" altLang="en-US"/>
          </a:p>
        </p:txBody>
      </p:sp>
    </p:spTree>
    <p:extLst>
      <p:ext uri="{BB962C8B-B14F-4D97-AF65-F5344CB8AC3E}">
        <p14:creationId xmlns:p14="http://schemas.microsoft.com/office/powerpoint/2010/main" val="206469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BBF1E46-76AB-482D-866D-AAF8B3109718}" type="datetime1">
              <a:rPr lang="en-GB" altLang="en-US"/>
              <a:pPr>
                <a:defRPr/>
              </a:pPr>
              <a:t>11/05/2020</a:t>
            </a:fld>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FD6280BF-CE2C-490D-AA93-EEBB98503F7E}" type="slidenum">
              <a:rPr lang="en-GB" altLang="en-US"/>
              <a:pPr>
                <a:defRPr/>
              </a:pPr>
              <a:t>‹#›</a:t>
            </a:fld>
            <a:endParaRPr lang="en-GB" altLang="en-US"/>
          </a:p>
        </p:txBody>
      </p:sp>
    </p:spTree>
    <p:extLst>
      <p:ext uri="{BB962C8B-B14F-4D97-AF65-F5344CB8AC3E}">
        <p14:creationId xmlns:p14="http://schemas.microsoft.com/office/powerpoint/2010/main" val="163339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B5088DE-6FDD-440B-8787-49B8F1B9974B}" type="datetime1">
              <a:rPr lang="en-GB" altLang="en-US"/>
              <a:pPr>
                <a:defRPr/>
              </a:pPr>
              <a:t>11/05/2020</a:t>
            </a:fld>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pPr>
              <a:defRPr/>
            </a:pPr>
            <a:fld id="{894810DD-9FCE-43C5-8633-972F231EBAAD}" type="slidenum">
              <a:rPr lang="en-GB" altLang="en-US"/>
              <a:pPr>
                <a:defRPr/>
              </a:pPr>
              <a:t>‹#›</a:t>
            </a:fld>
            <a:endParaRPr lang="en-GB" altLang="en-US"/>
          </a:p>
        </p:txBody>
      </p:sp>
    </p:spTree>
    <p:extLst>
      <p:ext uri="{BB962C8B-B14F-4D97-AF65-F5344CB8AC3E}">
        <p14:creationId xmlns:p14="http://schemas.microsoft.com/office/powerpoint/2010/main" val="191437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0141EA-3D72-4F20-8424-0433113D787E}" type="datetime1">
              <a:rPr lang="en-GB" altLang="en-US"/>
              <a:pPr>
                <a:defRPr/>
              </a:pPr>
              <a:t>11/05/2020</a:t>
            </a:fld>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B12999B8-E863-4E3C-9566-588EFC3B11B8}" type="slidenum">
              <a:rPr lang="en-GB" altLang="en-US"/>
              <a:pPr>
                <a:defRPr/>
              </a:pPr>
              <a:t>‹#›</a:t>
            </a:fld>
            <a:endParaRPr lang="en-GB" altLang="en-US"/>
          </a:p>
        </p:txBody>
      </p:sp>
    </p:spTree>
    <p:extLst>
      <p:ext uri="{BB962C8B-B14F-4D97-AF65-F5344CB8AC3E}">
        <p14:creationId xmlns:p14="http://schemas.microsoft.com/office/powerpoint/2010/main" val="71116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7CD27B-2FC3-4FC0-AD26-9A473BAD550D}" type="datetime1">
              <a:rPr lang="en-GB" altLang="en-US"/>
              <a:pPr>
                <a:defRPr/>
              </a:pPr>
              <a:t>11/05/2020</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FCB7A4AD-52A1-4399-B93A-5FB14248C010}" type="slidenum">
              <a:rPr lang="en-GB" altLang="en-US"/>
              <a:pPr>
                <a:defRPr/>
              </a:pPr>
              <a:t>‹#›</a:t>
            </a:fld>
            <a:endParaRPr lang="en-GB" altLang="en-US"/>
          </a:p>
        </p:txBody>
      </p:sp>
    </p:spTree>
    <p:extLst>
      <p:ext uri="{BB962C8B-B14F-4D97-AF65-F5344CB8AC3E}">
        <p14:creationId xmlns:p14="http://schemas.microsoft.com/office/powerpoint/2010/main" val="213714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DD1696-E68F-4290-A6D8-EA62E9EBB225}" type="datetime1">
              <a:rPr lang="en-GB" altLang="en-US"/>
              <a:pPr>
                <a:defRPr/>
              </a:pPr>
              <a:t>11/05/2020</a:t>
            </a:fld>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32DB43-E27F-4305-BC8D-574C58581E42}" type="slidenum">
              <a:rPr lang="en-GB" altLang="en-US"/>
              <a:pPr>
                <a:defRPr/>
              </a:pPr>
              <a:t>‹#›</a:t>
            </a:fld>
            <a:endParaRPr lang="en-GB" altLang="en-US"/>
          </a:p>
        </p:txBody>
      </p:sp>
    </p:spTree>
    <p:extLst>
      <p:ext uri="{BB962C8B-B14F-4D97-AF65-F5344CB8AC3E}">
        <p14:creationId xmlns:p14="http://schemas.microsoft.com/office/powerpoint/2010/main" val="91617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E499A481-3E03-409D-88F6-9AB9541973AF}" type="datetime1">
              <a:rPr lang="en-GB" altLang="en-US"/>
              <a:pPr>
                <a:defRPr/>
              </a:pPr>
              <a:t>11/05/2020</a:t>
            </a:fld>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9332C47-4EF9-45E9-AE6A-7EAA4618E9B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3.wav"/><Relationship Id="rId7" Type="http://schemas.openxmlformats.org/officeDocument/2006/relationships/image" Target="../media/image10.png"/><Relationship Id="rId2" Type="http://schemas.openxmlformats.org/officeDocument/2006/relationships/audio" Target="../media/media22.wav"/><Relationship Id="rId1" Type="http://schemas.microsoft.com/office/2007/relationships/media" Target="../media/media22.wav"/><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audio" Target="../media/media23.wav"/></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5.wav"/><Relationship Id="rId7" Type="http://schemas.openxmlformats.org/officeDocument/2006/relationships/image" Target="../media/image11.png"/><Relationship Id="rId2" Type="http://schemas.openxmlformats.org/officeDocument/2006/relationships/audio" Target="../media/media24.wav"/><Relationship Id="rId1" Type="http://schemas.microsoft.com/office/2007/relationships/media" Target="../media/media24.wav"/><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audio" Target="../media/media25.wav"/></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7.wav"/><Relationship Id="rId7" Type="http://schemas.openxmlformats.org/officeDocument/2006/relationships/image" Target="../media/image12.png"/><Relationship Id="rId2" Type="http://schemas.openxmlformats.org/officeDocument/2006/relationships/audio" Target="../media/media26.wav"/><Relationship Id="rId1" Type="http://schemas.microsoft.com/office/2007/relationships/media" Target="../media/media26.wav"/><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audio" Target="../media/media27.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av"/><Relationship Id="rId1" Type="http://schemas.microsoft.com/office/2007/relationships/media" Target="../media/media28.wav"/><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av"/><Relationship Id="rId1" Type="http://schemas.microsoft.com/office/2007/relationships/media" Target="../media/media29.wav"/><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av"/><Relationship Id="rId1" Type="http://schemas.microsoft.com/office/2007/relationships/media" Target="../media/media30.wav"/><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audio" Target="../media/media9.wav"/><Relationship Id="rId3" Type="http://schemas.microsoft.com/office/2007/relationships/media" Target="../media/media2.wav"/><Relationship Id="rId21" Type="http://schemas.microsoft.com/office/2007/relationships/media" Target="../media/media11.wav"/><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audio" Target="../media/media10.wav"/><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24" Type="http://schemas.openxmlformats.org/officeDocument/2006/relationships/image" Target="../media/image3.png"/><Relationship Id="rId5" Type="http://schemas.microsoft.com/office/2007/relationships/media" Target="../media/media3.wav"/><Relationship Id="rId15" Type="http://schemas.microsoft.com/office/2007/relationships/media" Target="../media/media8.wav"/><Relationship Id="rId23" Type="http://schemas.openxmlformats.org/officeDocument/2006/relationships/slideLayout" Target="../slideLayouts/slideLayout2.xml"/><Relationship Id="rId10" Type="http://schemas.openxmlformats.org/officeDocument/2006/relationships/audio" Target="../media/media5.wav"/><Relationship Id="rId19" Type="http://schemas.microsoft.com/office/2007/relationships/media" Target="../media/media10.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audio" Target="../media/media1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3.wav"/><Relationship Id="rId7" Type="http://schemas.openxmlformats.org/officeDocument/2006/relationships/image" Target="../media/image4.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13.wav"/></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5.wav"/><Relationship Id="rId7" Type="http://schemas.openxmlformats.org/officeDocument/2006/relationships/image" Target="../media/image5.jpe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15.wav"/></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7.wav"/><Relationship Id="rId7" Type="http://schemas.openxmlformats.org/officeDocument/2006/relationships/image" Target="../media/image6.jpeg"/><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17.wav"/></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19.wav"/><Relationship Id="rId7" Type="http://schemas.openxmlformats.org/officeDocument/2006/relationships/image" Target="../media/image7.png"/><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audio" Target="../media/media19.wav"/><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1.wav"/><Relationship Id="rId7" Type="http://schemas.openxmlformats.org/officeDocument/2006/relationships/image" Target="../media/image9.jpeg"/><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audio" Target="../media/media2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23875" y="404813"/>
            <a:ext cx="7772400" cy="1225550"/>
          </a:xfrm>
        </p:spPr>
        <p:txBody>
          <a:bodyPr anchorCtr="1"/>
          <a:lstStyle/>
          <a:p>
            <a:pPr eaLnBrk="1" hangingPunct="1"/>
            <a:r>
              <a:rPr lang="en-GB" altLang="en-US" dirty="0">
                <a:latin typeface="Comic Sans MS" panose="030F0702030302020204" pitchFamily="66" charset="0"/>
              </a:rPr>
              <a:t>Wednesday 13</a:t>
            </a:r>
            <a:r>
              <a:rPr lang="en-GB" altLang="en-US" baseline="30000" dirty="0">
                <a:latin typeface="Comic Sans MS" panose="030F0702030302020204" pitchFamily="66" charset="0"/>
              </a:rPr>
              <a:t>th</a:t>
            </a:r>
            <a:r>
              <a:rPr lang="en-GB" altLang="en-US" dirty="0">
                <a:latin typeface="Comic Sans MS" panose="030F0702030302020204" pitchFamily="66" charset="0"/>
              </a:rPr>
              <a:t> May</a:t>
            </a:r>
            <a:br>
              <a:rPr lang="en-GB" altLang="en-US" dirty="0">
                <a:latin typeface="Comic Sans MS" panose="030F0702030302020204" pitchFamily="66" charset="0"/>
              </a:rPr>
            </a:br>
            <a:r>
              <a:rPr lang="en-GB" altLang="en-US" dirty="0">
                <a:latin typeface="Comic Sans MS" panose="030F0702030302020204" pitchFamily="66" charset="0"/>
              </a:rPr>
              <a:t>P1/A1 French </a:t>
            </a:r>
          </a:p>
        </p:txBody>
      </p:sp>
      <p:sp>
        <p:nvSpPr>
          <p:cNvPr id="4099" name="Title 1"/>
          <p:cNvSpPr txBox="1">
            <a:spLocks/>
          </p:cNvSpPr>
          <p:nvPr/>
        </p:nvSpPr>
        <p:spPr bwMode="auto">
          <a:xfrm>
            <a:off x="523875" y="1395413"/>
            <a:ext cx="77724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4400">
                <a:latin typeface="Comic Sans MS" panose="030F0702030302020204" pitchFamily="66" charset="0"/>
              </a:rPr>
              <a:t>Colours</a:t>
            </a:r>
          </a:p>
        </p:txBody>
      </p:sp>
      <p:pic>
        <p:nvPicPr>
          <p:cNvPr id="410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550" y="2598738"/>
            <a:ext cx="662305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68288" y="188913"/>
            <a:ext cx="8229600" cy="1143000"/>
          </a:xfrm>
        </p:spPr>
        <p:txBody>
          <a:bodyPr/>
          <a:lstStyle/>
          <a:p>
            <a:r>
              <a:rPr lang="en-GB" altLang="en-US">
                <a:latin typeface="Comic Sans MS" panose="030F0702030302020204" pitchFamily="66" charset="0"/>
              </a:rPr>
              <a:t>Où est le rose?</a:t>
            </a:r>
          </a:p>
        </p:txBody>
      </p:sp>
      <p:sp>
        <p:nvSpPr>
          <p:cNvPr id="5" name="TextBox 4"/>
          <p:cNvSpPr txBox="1">
            <a:spLocks noChangeArrowheads="1"/>
          </p:cNvSpPr>
          <p:nvPr/>
        </p:nvSpPr>
        <p:spPr bwMode="auto">
          <a:xfrm>
            <a:off x="-1044575" y="5265738"/>
            <a:ext cx="76390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a:r>
              <a:rPr lang="en-GB" altLang="en-US" sz="3800" dirty="0">
                <a:latin typeface="Comic Sans MS" panose="030F0702030302020204" pitchFamily="66" charset="0"/>
              </a:rPr>
              <a:t>Super! </a:t>
            </a:r>
          </a:p>
          <a:p>
            <a:pPr algn="ctr"/>
            <a:r>
              <a:rPr lang="en-GB" altLang="en-US" sz="3800" dirty="0" err="1">
                <a:latin typeface="Comic Sans MS" panose="030F0702030302020204" pitchFamily="66" charset="0"/>
              </a:rPr>
              <a:t>Voici</a:t>
            </a:r>
            <a:r>
              <a:rPr lang="en-GB" altLang="en-US" sz="3800" dirty="0">
                <a:latin typeface="Comic Sans MS" panose="030F0702030302020204" pitchFamily="66" charset="0"/>
              </a:rPr>
              <a:t> </a:t>
            </a:r>
            <a:r>
              <a:rPr lang="en-GB" altLang="en-US" sz="3800" b="1" dirty="0">
                <a:solidFill>
                  <a:srgbClr val="FF0066"/>
                </a:solidFill>
                <a:latin typeface="Comic Sans MS" panose="030F0702030302020204" pitchFamily="66" charset="0"/>
              </a:rPr>
              <a:t>le rose!</a:t>
            </a:r>
            <a:r>
              <a:rPr lang="en-GB" altLang="en-US" sz="3800" b="1" dirty="0">
                <a:latin typeface="Comic Sans MS" panose="030F0702030302020204" pitchFamily="66" charset="0"/>
              </a:rPr>
              <a:t> </a:t>
            </a:r>
            <a:endParaRPr lang="en-GB" altLang="en-US" sz="3800" b="1" dirty="0">
              <a:solidFill>
                <a:srgbClr val="FFC000"/>
              </a:solidFill>
              <a:latin typeface="Comic Sans MS" panose="030F0702030302020204" pitchFamily="66" charset="0"/>
            </a:endParaRPr>
          </a:p>
        </p:txBody>
      </p:sp>
      <p:sp>
        <p:nvSpPr>
          <p:cNvPr id="8" name="Up Arrow 7"/>
          <p:cNvSpPr/>
          <p:nvPr/>
        </p:nvSpPr>
        <p:spPr>
          <a:xfrm rot="3030817">
            <a:off x="1747838" y="4325938"/>
            <a:ext cx="576262" cy="14398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0421"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9513" y="1352550"/>
            <a:ext cx="56515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426369" y="476672"/>
            <a:ext cx="609600" cy="609600"/>
          </a:xfrm>
          <a:prstGeom prst="rect">
            <a:avLst/>
          </a:prstGeom>
        </p:spPr>
      </p:pic>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4665663" y="594001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737" fill="hold"/>
                                        <p:tgtEl>
                                          <p:spTgt spid="4"/>
                                        </p:tgtEl>
                                      </p:cBhvr>
                                    </p:cmd>
                                  </p:childTnLst>
                                </p:cTn>
                              </p:par>
                            </p:childTnLst>
                          </p:cTn>
                        </p:par>
                      </p:childTnLst>
                    </p:cTn>
                  </p:par>
                </p:childTnLst>
              </p:cTn>
              <p:nextCondLst>
                <p:cond evt="onClick" delay="0">
                  <p:tgtEl>
                    <p:spTgt spid="4"/>
                  </p:tgtEl>
                </p:cond>
              </p:nextCondLst>
            </p:seq>
            <p:audio>
              <p:cMediaNode vol="80000">
                <p:cTn id="22" fill="hold" display="0">
                  <p:stCondLst>
                    <p:cond delay="indefinite"/>
                  </p:stCondLst>
                  <p:endCondLst>
                    <p:cond evt="onStopAudio" delay="0">
                      <p:tgtEl>
                        <p:sldTgt/>
                      </p:tgtEl>
                    </p:cond>
                  </p:endCondLst>
                </p:cTn>
                <p:tgtEl>
                  <p:spTgt spid="4"/>
                </p:tgtEl>
              </p:cMediaNode>
            </p:audio>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317"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68288" y="188913"/>
            <a:ext cx="8229600" cy="1143000"/>
          </a:xfrm>
        </p:spPr>
        <p:txBody>
          <a:bodyPr/>
          <a:lstStyle/>
          <a:p>
            <a:r>
              <a:rPr lang="en-GB" altLang="en-US">
                <a:latin typeface="Comic Sans MS" panose="030F0702030302020204" pitchFamily="66" charset="0"/>
              </a:rPr>
              <a:t>Où est le blanc?</a:t>
            </a:r>
          </a:p>
        </p:txBody>
      </p:sp>
      <p:sp>
        <p:nvSpPr>
          <p:cNvPr id="5" name="TextBox 4"/>
          <p:cNvSpPr txBox="1">
            <a:spLocks noChangeArrowheads="1"/>
          </p:cNvSpPr>
          <p:nvPr/>
        </p:nvSpPr>
        <p:spPr bwMode="auto">
          <a:xfrm>
            <a:off x="2411413" y="5084763"/>
            <a:ext cx="76390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a:r>
              <a:rPr lang="en-GB" altLang="en-US" sz="3800" dirty="0" err="1">
                <a:latin typeface="Comic Sans MS" panose="030F0702030302020204" pitchFamily="66" charset="0"/>
              </a:rPr>
              <a:t>Oui</a:t>
            </a:r>
            <a:r>
              <a:rPr lang="en-GB" altLang="en-US" sz="3800" dirty="0">
                <a:latin typeface="Comic Sans MS" panose="030F0702030302020204" pitchFamily="66" charset="0"/>
              </a:rPr>
              <a:t>, </a:t>
            </a:r>
            <a:r>
              <a:rPr lang="en-GB" altLang="en-US" sz="3800" dirty="0" err="1">
                <a:latin typeface="Comic Sans MS" panose="030F0702030302020204" pitchFamily="66" charset="0"/>
              </a:rPr>
              <a:t>très</a:t>
            </a:r>
            <a:r>
              <a:rPr lang="en-GB" altLang="en-US" sz="3800" dirty="0">
                <a:latin typeface="Comic Sans MS" panose="030F0702030302020204" pitchFamily="66" charset="0"/>
              </a:rPr>
              <a:t> </a:t>
            </a:r>
            <a:r>
              <a:rPr lang="en-GB" altLang="en-US" sz="3800" dirty="0" err="1">
                <a:latin typeface="Comic Sans MS" panose="030F0702030302020204" pitchFamily="66" charset="0"/>
              </a:rPr>
              <a:t>bien</a:t>
            </a:r>
            <a:r>
              <a:rPr lang="en-GB" altLang="en-US" sz="3800" dirty="0">
                <a:latin typeface="Comic Sans MS" panose="030F0702030302020204" pitchFamily="66" charset="0"/>
              </a:rPr>
              <a:t>! </a:t>
            </a:r>
          </a:p>
          <a:p>
            <a:pPr algn="ctr"/>
            <a:r>
              <a:rPr lang="en-GB" altLang="en-US" sz="3800" dirty="0" err="1">
                <a:latin typeface="Comic Sans MS" panose="030F0702030302020204" pitchFamily="66" charset="0"/>
              </a:rPr>
              <a:t>Voici</a:t>
            </a:r>
            <a:r>
              <a:rPr lang="en-GB" altLang="en-US" sz="3800" dirty="0">
                <a:latin typeface="Comic Sans MS" panose="030F0702030302020204" pitchFamily="66" charset="0"/>
              </a:rPr>
              <a:t> </a:t>
            </a:r>
            <a:endParaRPr lang="en-GB" altLang="en-US" sz="3800" b="1" dirty="0">
              <a:solidFill>
                <a:srgbClr val="FFC000"/>
              </a:solidFill>
              <a:latin typeface="Comic Sans MS" panose="030F0702030302020204" pitchFamily="66" charset="0"/>
            </a:endParaRPr>
          </a:p>
        </p:txBody>
      </p:sp>
      <p:sp>
        <p:nvSpPr>
          <p:cNvPr id="8" name="Up Arrow 7"/>
          <p:cNvSpPr/>
          <p:nvPr/>
        </p:nvSpPr>
        <p:spPr>
          <a:xfrm rot="15541532">
            <a:off x="5444382" y="3871929"/>
            <a:ext cx="576263" cy="14398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2469"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825" y="1419225"/>
            <a:ext cx="3881438"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6875463" y="5716588"/>
            <a:ext cx="2052637" cy="9223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r>
              <a:rPr lang="en-GB" altLang="en-US" sz="3600" b="1">
                <a:solidFill>
                  <a:schemeClr val="bg1"/>
                </a:solidFill>
                <a:latin typeface="Comic Sans MS" panose="030F0702030302020204" pitchFamily="66" charset="0"/>
              </a:rPr>
              <a:t>le blanc!</a:t>
            </a:r>
          </a:p>
          <a:p>
            <a:endParaRPr lang="en-GB" altLang="en-US"/>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331640" y="476672"/>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6804248" y="34351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327" fill="hold"/>
                                        <p:tgtEl>
                                          <p:spTgt spid="4"/>
                                        </p:tgtEl>
                                      </p:cBhvr>
                                    </p:cmd>
                                  </p:childTnLst>
                                </p:cTn>
                              </p:par>
                            </p:childTnLst>
                          </p:cTn>
                        </p:par>
                      </p:childTnLst>
                    </p:cTn>
                  </p:par>
                </p:childTnLst>
              </p:cTn>
              <p:nextCondLst>
                <p:cond evt="onClick" delay="0">
                  <p:tgtEl>
                    <p:spTgt spid="4"/>
                  </p:tgtEl>
                </p:cond>
              </p:nextCondLst>
            </p:seq>
            <p:audio>
              <p:cMediaNode vol="80000">
                <p:cTn id="27" fill="hold" display="0">
                  <p:stCondLst>
                    <p:cond delay="indefinite"/>
                  </p:stCondLst>
                  <p:endCondLst>
                    <p:cond evt="onStopAudio" delay="0">
                      <p:tgtEl>
                        <p:sldTgt/>
                      </p:tgtEl>
                    </p:cond>
                  </p:endCondLst>
                </p:cTn>
                <p:tgtEl>
                  <p:spTgt spid="4"/>
                </p:tgtEl>
              </p:cMediaNode>
            </p:audio>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4587" fill="hold"/>
                                        <p:tgtEl>
                                          <p:spTgt spid="7"/>
                                        </p:tgtEl>
                                      </p:cBhvr>
                                    </p:cmd>
                                  </p:childTnLst>
                                </p:cTn>
                              </p:par>
                            </p:childTnLst>
                          </p:cTn>
                        </p:par>
                      </p:childTnLst>
                    </p:cTn>
                  </p:par>
                </p:childTnLst>
              </p:cTn>
              <p:nextCondLst>
                <p:cond evt="onClick" delay="0">
                  <p:tgtEl>
                    <p:spTgt spid="7"/>
                  </p:tgtEl>
                </p:cond>
              </p:nextCondLst>
            </p:seq>
            <p:audio>
              <p:cMediaNode vol="80000">
                <p:cTn id="33" fill="hold" display="0">
                  <p:stCondLst>
                    <p:cond delay="indefinite"/>
                  </p:stCondLst>
                  <p:endCondLst>
                    <p:cond evt="onStopAudio" delay="0">
                      <p:tgtEl>
                        <p:sldTgt/>
                      </p:tgtEl>
                    </p:cond>
                  </p:endCondLst>
                </p:cTn>
                <p:tgtEl>
                  <p:spTgt spid="7"/>
                </p:tgtEl>
              </p:cMediaNode>
            </p:audio>
          </p:childTnLst>
        </p:cTn>
      </p:par>
    </p:tnLst>
    <p:bldLst>
      <p:bldP spid="5" grpId="0"/>
      <p:bldP spid="8"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63563" y="36513"/>
            <a:ext cx="8229600" cy="1143000"/>
          </a:xfrm>
        </p:spPr>
        <p:txBody>
          <a:bodyPr/>
          <a:lstStyle/>
          <a:p>
            <a:r>
              <a:rPr lang="en-GB" altLang="en-US">
                <a:latin typeface="Comic Sans MS" panose="030F0702030302020204" pitchFamily="66" charset="0"/>
              </a:rPr>
              <a:t>Où est le vert?</a:t>
            </a:r>
          </a:p>
        </p:txBody>
      </p:sp>
      <p:sp>
        <p:nvSpPr>
          <p:cNvPr id="5" name="TextBox 4"/>
          <p:cNvSpPr txBox="1">
            <a:spLocks noChangeArrowheads="1"/>
          </p:cNvSpPr>
          <p:nvPr/>
        </p:nvSpPr>
        <p:spPr bwMode="auto">
          <a:xfrm>
            <a:off x="4067175" y="5805488"/>
            <a:ext cx="36496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a:r>
              <a:rPr lang="en-GB" altLang="en-US" sz="3800">
                <a:latin typeface="Comic Sans MS" panose="030F0702030302020204" pitchFamily="66" charset="0"/>
              </a:rPr>
              <a:t>Voici </a:t>
            </a:r>
            <a:r>
              <a:rPr lang="en-GB" altLang="en-US" sz="3800" b="1">
                <a:solidFill>
                  <a:srgbClr val="00B050"/>
                </a:solidFill>
                <a:latin typeface="Comic Sans MS" panose="030F0702030302020204" pitchFamily="66" charset="0"/>
              </a:rPr>
              <a:t>le vert</a:t>
            </a:r>
            <a:r>
              <a:rPr lang="en-GB" altLang="en-US" sz="3800">
                <a:latin typeface="Comic Sans MS" panose="030F0702030302020204" pitchFamily="66" charset="0"/>
              </a:rPr>
              <a:t>!</a:t>
            </a:r>
          </a:p>
        </p:txBody>
      </p:sp>
      <p:sp>
        <p:nvSpPr>
          <p:cNvPr id="6" name="Up Arrow 5"/>
          <p:cNvSpPr/>
          <p:nvPr/>
        </p:nvSpPr>
        <p:spPr>
          <a:xfrm rot="20382637">
            <a:off x="3509963" y="4892675"/>
            <a:ext cx="839787" cy="1225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4517"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775" y="1281113"/>
            <a:ext cx="4856163"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619672" y="332656"/>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6228184" y="458112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597" fill="hold"/>
                                        <p:tgtEl>
                                          <p:spTgt spid="4"/>
                                        </p:tgtEl>
                                      </p:cBhvr>
                                    </p:cmd>
                                  </p:childTnLst>
                                </p:cTn>
                              </p:par>
                            </p:childTnLst>
                          </p:cTn>
                        </p:par>
                      </p:childTnLst>
                    </p:cTn>
                  </p:par>
                </p:childTnLst>
              </p:cTn>
              <p:nextCondLst>
                <p:cond evt="onClick" delay="0">
                  <p:tgtEl>
                    <p:spTgt spid="4"/>
                  </p:tgtEl>
                </p:cond>
              </p:nextCondLst>
            </p:seq>
            <p:audio>
              <p:cMediaNode vol="80000">
                <p:cTn id="22" fill="hold" display="0">
                  <p:stCondLst>
                    <p:cond delay="indefinite"/>
                  </p:stCondLst>
                  <p:endCondLst>
                    <p:cond evt="onStopAudio" delay="0">
                      <p:tgtEl>
                        <p:sldTgt/>
                      </p:tgtEl>
                    </p:cond>
                  </p:endCondLst>
                </p:cTn>
                <p:tgtEl>
                  <p:spTgt spid="4"/>
                </p:tgtEl>
              </p:cMediaNode>
            </p:audio>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337" fill="hold"/>
                                        <p:tgtEl>
                                          <p:spTgt spid="7"/>
                                        </p:tgtEl>
                                      </p:cBhvr>
                                    </p:cmd>
                                  </p:childTnLst>
                                </p:cTn>
                              </p:par>
                            </p:childTnLst>
                          </p:cTn>
                        </p:par>
                      </p:childTnLst>
                    </p:cTn>
                  </p:par>
                </p:childTnLst>
              </p:cTn>
              <p:nextCondLst>
                <p:cond evt="onClick" delay="0">
                  <p:tgtEl>
                    <p:spTgt spid="7"/>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altLang="en-US">
                <a:latin typeface="Comic Sans MS" panose="030F0702030302020204" pitchFamily="66" charset="0"/>
              </a:rPr>
              <a:t>Poème des couleurs</a:t>
            </a:r>
          </a:p>
        </p:txBody>
      </p:sp>
      <p:sp>
        <p:nvSpPr>
          <p:cNvPr id="71683" name="TextBox 2"/>
          <p:cNvSpPr txBox="1">
            <a:spLocks noChangeArrowheads="1"/>
          </p:cNvSpPr>
          <p:nvPr/>
        </p:nvSpPr>
        <p:spPr bwMode="auto">
          <a:xfrm>
            <a:off x="915988" y="1412875"/>
            <a:ext cx="684212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2500">
                <a:latin typeface="Comic Sans MS" panose="030F0702030302020204" pitchFamily="66" charset="0"/>
              </a:rPr>
              <a:t>C’est rouge?</a:t>
            </a:r>
          </a:p>
          <a:p>
            <a:pPr algn="ctr" eaLnBrk="1" hangingPunct="1">
              <a:spcBef>
                <a:spcPct val="0"/>
              </a:spcBef>
              <a:buFontTx/>
              <a:buNone/>
            </a:pPr>
            <a:r>
              <a:rPr lang="en-GB" altLang="en-US" sz="2500">
                <a:latin typeface="Comic Sans MS" panose="030F0702030302020204" pitchFamily="66" charset="0"/>
              </a:rPr>
              <a:t>Oui, c’est rouge!</a:t>
            </a:r>
          </a:p>
          <a:p>
            <a:pPr algn="ctr" eaLnBrk="1" hangingPunct="1">
              <a:spcBef>
                <a:spcPct val="0"/>
              </a:spcBef>
              <a:buFontTx/>
              <a:buNone/>
            </a:pPr>
            <a:r>
              <a:rPr lang="en-GB" altLang="en-US" sz="2500">
                <a:latin typeface="Comic Sans MS" panose="030F0702030302020204" pitchFamily="66" charset="0"/>
              </a:rPr>
              <a:t>C’est vert? </a:t>
            </a:r>
          </a:p>
          <a:p>
            <a:pPr algn="ctr" eaLnBrk="1" hangingPunct="1">
              <a:spcBef>
                <a:spcPct val="0"/>
              </a:spcBef>
              <a:buFontTx/>
              <a:buNone/>
            </a:pPr>
            <a:r>
              <a:rPr lang="en-GB" altLang="en-US" sz="2500">
                <a:latin typeface="Comic Sans MS" panose="030F0702030302020204" pitchFamily="66" charset="0"/>
              </a:rPr>
              <a:t>Oui, c’est vert! </a:t>
            </a:r>
          </a:p>
          <a:p>
            <a:pPr algn="ctr" eaLnBrk="1" hangingPunct="1">
              <a:spcBef>
                <a:spcPct val="0"/>
              </a:spcBef>
              <a:buFontTx/>
              <a:buNone/>
            </a:pPr>
            <a:r>
              <a:rPr lang="en-GB" altLang="en-US" sz="2500">
                <a:latin typeface="Comic Sans MS" panose="030F0702030302020204" pitchFamily="66" charset="0"/>
              </a:rPr>
              <a:t>C’est orange? </a:t>
            </a:r>
          </a:p>
          <a:p>
            <a:pPr algn="ctr" eaLnBrk="1" hangingPunct="1">
              <a:spcBef>
                <a:spcPct val="0"/>
              </a:spcBef>
              <a:buFontTx/>
              <a:buNone/>
            </a:pPr>
            <a:r>
              <a:rPr lang="en-GB" altLang="en-US" sz="2500">
                <a:latin typeface="Comic Sans MS" panose="030F0702030302020204" pitchFamily="66" charset="0"/>
              </a:rPr>
              <a:t>Oui! C’est orange! </a:t>
            </a:r>
          </a:p>
          <a:p>
            <a:pPr algn="ctr" eaLnBrk="1" hangingPunct="1">
              <a:spcBef>
                <a:spcPct val="0"/>
              </a:spcBef>
              <a:buFontTx/>
              <a:buNone/>
            </a:pPr>
            <a:r>
              <a:rPr lang="en-GB" altLang="en-US" sz="2500">
                <a:latin typeface="Comic Sans MS" panose="030F0702030302020204" pitchFamily="66" charset="0"/>
              </a:rPr>
              <a:t>C’est jaune? </a:t>
            </a:r>
          </a:p>
          <a:p>
            <a:pPr algn="ctr" eaLnBrk="1" hangingPunct="1">
              <a:spcBef>
                <a:spcPct val="0"/>
              </a:spcBef>
              <a:buFontTx/>
              <a:buNone/>
            </a:pPr>
            <a:r>
              <a:rPr lang="en-GB" altLang="en-US" sz="2500">
                <a:latin typeface="Comic Sans MS" panose="030F0702030302020204" pitchFamily="66" charset="0"/>
              </a:rPr>
              <a:t>Oui, c’est jaune! </a:t>
            </a:r>
          </a:p>
          <a:p>
            <a:pPr algn="ctr" eaLnBrk="1" hangingPunct="1">
              <a:spcBef>
                <a:spcPct val="0"/>
              </a:spcBef>
              <a:buFontTx/>
              <a:buNone/>
            </a:pPr>
            <a:r>
              <a:rPr lang="en-GB" altLang="en-US" sz="2500">
                <a:latin typeface="Comic Sans MS" panose="030F0702030302020204" pitchFamily="66" charset="0"/>
              </a:rPr>
              <a:t>Qu’est-ce que c’est? </a:t>
            </a:r>
          </a:p>
          <a:p>
            <a:pPr algn="ctr" eaLnBrk="1" hangingPunct="1">
              <a:spcBef>
                <a:spcPct val="0"/>
              </a:spcBef>
              <a:buFontTx/>
              <a:buNone/>
            </a:pPr>
            <a:r>
              <a:rPr lang="en-GB" altLang="en-US" sz="2500">
                <a:latin typeface="Comic Sans MS" panose="030F0702030302020204" pitchFamily="66" charset="0"/>
              </a:rPr>
              <a:t>C’est un arc en ciel! </a:t>
            </a:r>
          </a:p>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71684"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1038" y="5526088"/>
            <a:ext cx="22320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7453313" y="177281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GB" altLang="en-US" sz="3000">
                <a:latin typeface="Comic Sans MS" panose="030F0702030302020204" pitchFamily="66" charset="0"/>
              </a:rPr>
              <a:t>Couleurs (to tune for Frère Jacques)</a:t>
            </a:r>
          </a:p>
        </p:txBody>
      </p:sp>
      <p:sp>
        <p:nvSpPr>
          <p:cNvPr id="73731" name="TextBox 2"/>
          <p:cNvSpPr txBox="1">
            <a:spLocks noChangeArrowheads="1"/>
          </p:cNvSpPr>
          <p:nvPr/>
        </p:nvSpPr>
        <p:spPr bwMode="auto">
          <a:xfrm>
            <a:off x="917575" y="1412875"/>
            <a:ext cx="684053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eaLnBrk="1" hangingPunct="1">
              <a:spcBef>
                <a:spcPct val="0"/>
              </a:spcBef>
              <a:buFontTx/>
              <a:buNone/>
            </a:pPr>
            <a:r>
              <a:rPr lang="en-GB" altLang="en-US" sz="2500">
                <a:latin typeface="Comic Sans MS" panose="030F0702030302020204" pitchFamily="66" charset="0"/>
              </a:rPr>
              <a:t>Bleu, blanc, jaune, vert</a:t>
            </a:r>
          </a:p>
          <a:p>
            <a:pPr eaLnBrk="1" hangingPunct="1">
              <a:spcBef>
                <a:spcPct val="0"/>
              </a:spcBef>
              <a:buFontTx/>
              <a:buNone/>
            </a:pPr>
            <a:r>
              <a:rPr lang="en-GB" altLang="en-US" sz="2500">
                <a:latin typeface="Comic Sans MS" panose="030F0702030302020204" pitchFamily="66" charset="0"/>
              </a:rPr>
              <a:t>Bleu, blanc, jaune, vert </a:t>
            </a:r>
          </a:p>
          <a:p>
            <a:pPr eaLnBrk="1" hangingPunct="1">
              <a:spcBef>
                <a:spcPct val="0"/>
              </a:spcBef>
              <a:buFontTx/>
              <a:buNone/>
            </a:pPr>
            <a:r>
              <a:rPr lang="en-GB" altLang="en-US" sz="2500">
                <a:latin typeface="Comic Sans MS" panose="030F0702030302020204" pitchFamily="66" charset="0"/>
              </a:rPr>
              <a:t>Violet </a:t>
            </a:r>
          </a:p>
          <a:p>
            <a:pPr eaLnBrk="1" hangingPunct="1">
              <a:spcBef>
                <a:spcPct val="0"/>
              </a:spcBef>
              <a:buFontTx/>
              <a:buNone/>
            </a:pPr>
            <a:r>
              <a:rPr lang="en-GB" altLang="en-US" sz="2500">
                <a:latin typeface="Comic Sans MS" panose="030F0702030302020204" pitchFamily="66" charset="0"/>
              </a:rPr>
              <a:t>Violet</a:t>
            </a:r>
          </a:p>
          <a:p>
            <a:pPr eaLnBrk="1" hangingPunct="1">
              <a:spcBef>
                <a:spcPct val="0"/>
              </a:spcBef>
              <a:buFontTx/>
              <a:buNone/>
            </a:pPr>
            <a:r>
              <a:rPr lang="en-GB" altLang="en-US" sz="2500">
                <a:latin typeface="Comic Sans MS" panose="030F0702030302020204" pitchFamily="66" charset="0"/>
              </a:rPr>
              <a:t>Orange, gris et marron </a:t>
            </a:r>
          </a:p>
          <a:p>
            <a:pPr eaLnBrk="1" hangingPunct="1">
              <a:spcBef>
                <a:spcPct val="0"/>
              </a:spcBef>
              <a:buFontTx/>
              <a:buNone/>
            </a:pPr>
            <a:r>
              <a:rPr lang="en-GB" altLang="en-US" sz="2500">
                <a:latin typeface="Comic Sans MS" panose="030F0702030302020204" pitchFamily="66" charset="0"/>
              </a:rPr>
              <a:t>Orange, gris et marron</a:t>
            </a:r>
          </a:p>
          <a:p>
            <a:pPr eaLnBrk="1" hangingPunct="1">
              <a:spcBef>
                <a:spcPct val="0"/>
              </a:spcBef>
              <a:buFontTx/>
              <a:buNone/>
            </a:pPr>
            <a:r>
              <a:rPr lang="en-GB" altLang="en-US" sz="2500">
                <a:latin typeface="Comic Sans MS" panose="030F0702030302020204" pitchFamily="66" charset="0"/>
              </a:rPr>
              <a:t>Rouge, noir, rose</a:t>
            </a:r>
          </a:p>
          <a:p>
            <a:pPr eaLnBrk="1" hangingPunct="1">
              <a:spcBef>
                <a:spcPct val="0"/>
              </a:spcBef>
              <a:buFontTx/>
              <a:buNone/>
            </a:pPr>
            <a:r>
              <a:rPr lang="en-GB" altLang="en-US" sz="2500">
                <a:latin typeface="Comic Sans MS" panose="030F0702030302020204" pitchFamily="66" charset="0"/>
              </a:rPr>
              <a:t>Rouge, noir, rose </a:t>
            </a:r>
          </a:p>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796136" y="2276872"/>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altLang="en-US">
                <a:latin typeface="Comic Sans MS" panose="030F0702030302020204" pitchFamily="66" charset="0"/>
              </a:rPr>
              <a:t>Au revoir! </a:t>
            </a:r>
          </a:p>
        </p:txBody>
      </p:sp>
      <p:pic>
        <p:nvPicPr>
          <p:cNvPr id="8499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1417638"/>
            <a:ext cx="5070475"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411760" y="62068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dirty="0" err="1">
                <a:latin typeface="Comic Sans MS" panose="030F0702030302020204" pitchFamily="66" charset="0"/>
              </a:rPr>
              <a:t>Activité</a:t>
            </a:r>
            <a:r>
              <a:rPr lang="en-GB" altLang="en-US" dirty="0">
                <a:latin typeface="Comic Sans MS" panose="030F0702030302020204" pitchFamily="66" charset="0"/>
              </a:rPr>
              <a:t> 1</a:t>
            </a:r>
          </a:p>
        </p:txBody>
      </p:sp>
      <p:sp>
        <p:nvSpPr>
          <p:cNvPr id="49155" name="Title 1"/>
          <p:cNvSpPr txBox="1">
            <a:spLocks/>
          </p:cNvSpPr>
          <p:nvPr/>
        </p:nvSpPr>
        <p:spPr bwMode="auto">
          <a:xfrm>
            <a:off x="450850" y="2420888"/>
            <a:ext cx="8229600"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endParaRPr lang="en-GB" altLang="en-US" sz="4400" dirty="0">
              <a:latin typeface="Comic Sans MS" panose="030F0702030302020204" pitchFamily="66" charset="0"/>
            </a:endParaRPr>
          </a:p>
          <a:p>
            <a:pPr algn="ctr">
              <a:spcBef>
                <a:spcPct val="0"/>
              </a:spcBef>
              <a:buFontTx/>
              <a:buNone/>
            </a:pPr>
            <a:endParaRPr lang="en-GB" altLang="en-US" sz="4400" dirty="0">
              <a:latin typeface="Comic Sans MS" panose="030F0702030302020204" pitchFamily="66" charset="0"/>
            </a:endParaRPr>
          </a:p>
          <a:p>
            <a:pPr algn="ctr">
              <a:spcBef>
                <a:spcPct val="0"/>
              </a:spcBef>
              <a:buFontTx/>
              <a:buNone/>
            </a:pPr>
            <a:r>
              <a:rPr lang="en-GB" altLang="en-US" sz="4400" dirty="0">
                <a:latin typeface="Comic Sans MS" panose="030F0702030302020204" pitchFamily="66" charset="0"/>
              </a:rPr>
              <a:t>Try to say the correct colour word in French before revealing the answer.</a:t>
            </a:r>
          </a:p>
          <a:p>
            <a:pPr algn="ctr">
              <a:spcBef>
                <a:spcPct val="0"/>
              </a:spcBef>
              <a:buFontTx/>
              <a:buNone/>
            </a:pPr>
            <a:endParaRPr lang="en-GB" altLang="en-US" sz="4400" dirty="0">
              <a:latin typeface="Comic Sans MS" panose="030F0702030302020204" pitchFamily="66" charset="0"/>
            </a:endParaRPr>
          </a:p>
          <a:p>
            <a:pPr algn="ctr">
              <a:spcBef>
                <a:spcPct val="0"/>
              </a:spcBef>
              <a:buFontTx/>
              <a:buNone/>
            </a:pPr>
            <a:r>
              <a:rPr lang="en-GB" altLang="en-US" sz="4400" dirty="0">
                <a:latin typeface="Comic Sans MS" panose="030F0702030302020204" pitchFamily="66" charset="0"/>
              </a:rPr>
              <a:t>Remember to say “</a:t>
            </a:r>
            <a:r>
              <a:rPr lang="en-GB" altLang="en-US" sz="4400" dirty="0" err="1">
                <a:latin typeface="Comic Sans MS" panose="030F0702030302020204" pitchFamily="66" charset="0"/>
              </a:rPr>
              <a:t>C’est</a:t>
            </a:r>
            <a:r>
              <a:rPr lang="en-GB" altLang="en-US" sz="4400" dirty="0">
                <a:latin typeface="Comic Sans MS" panose="030F0702030302020204" pitchFamily="66" charset="0"/>
              </a:rPr>
              <a:t>……” first</a:t>
            </a:r>
          </a:p>
          <a:p>
            <a:pPr algn="ctr">
              <a:spcBef>
                <a:spcPct val="0"/>
              </a:spcBef>
              <a:buFontTx/>
              <a:buNone/>
            </a:pPr>
            <a:endParaRPr lang="en-GB" altLang="en-US" sz="4400" dirty="0">
              <a:latin typeface="Comic Sans MS" panose="030F0702030302020204" pitchFamily="66" charset="0"/>
            </a:endParaRPr>
          </a:p>
          <a:p>
            <a:pPr algn="ctr">
              <a:spcBef>
                <a:spcPct val="0"/>
              </a:spcBef>
              <a:buFontTx/>
              <a:buNone/>
            </a:pPr>
            <a:endParaRPr lang="en-GB" altLang="en-US" sz="4400" dirty="0">
              <a:latin typeface="Comic Sans MS" panose="030F0702030302020204" pitchFamily="66" charset="0"/>
            </a:endParaRPr>
          </a:p>
          <a:p>
            <a:pPr algn="ctr">
              <a:spcBef>
                <a:spcPct val="0"/>
              </a:spcBef>
              <a:buFontTx/>
              <a:buNone/>
            </a:pPr>
            <a:endParaRPr lang="en-GB" altLang="en-US" sz="4400" dirty="0">
              <a:latin typeface="Comic Sans MS" panose="030F0702030302020204" pitchFamily="66" charset="0"/>
            </a:endParaRPr>
          </a:p>
          <a:p>
            <a:pPr algn="ctr">
              <a:spcBef>
                <a:spcPct val="0"/>
              </a:spcBef>
              <a:buFontTx/>
              <a:buNone/>
            </a:pPr>
            <a:endParaRPr lang="en-GB" altLang="en-US" sz="4400" dirty="0">
              <a:latin typeface="Comic Sans MS" panose="030F0702030302020204" pitchFamily="66" charset="0"/>
            </a:endParaRPr>
          </a:p>
        </p:txBody>
      </p:sp>
    </p:spTree>
    <p:extLst>
      <p:ext uri="{BB962C8B-B14F-4D97-AF65-F5344CB8AC3E}">
        <p14:creationId xmlns:p14="http://schemas.microsoft.com/office/powerpoint/2010/main" val="119328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486275" y="476250"/>
            <a:ext cx="1439863" cy="15128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7" name="Oval 6"/>
          <p:cNvSpPr/>
          <p:nvPr/>
        </p:nvSpPr>
        <p:spPr>
          <a:xfrm>
            <a:off x="827088" y="476250"/>
            <a:ext cx="1441450" cy="1512888"/>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8" name="Oval 7"/>
          <p:cNvSpPr/>
          <p:nvPr/>
        </p:nvSpPr>
        <p:spPr>
          <a:xfrm>
            <a:off x="2665413" y="441325"/>
            <a:ext cx="1439862" cy="15128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9" name="Oval 8"/>
          <p:cNvSpPr/>
          <p:nvPr/>
        </p:nvSpPr>
        <p:spPr>
          <a:xfrm>
            <a:off x="6242050" y="476250"/>
            <a:ext cx="1439863" cy="15113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0" name="Oval 9"/>
          <p:cNvSpPr/>
          <p:nvPr/>
        </p:nvSpPr>
        <p:spPr>
          <a:xfrm>
            <a:off x="833438" y="2492375"/>
            <a:ext cx="1439862" cy="1512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1" name="Oval 10"/>
          <p:cNvSpPr/>
          <p:nvPr/>
        </p:nvSpPr>
        <p:spPr>
          <a:xfrm>
            <a:off x="2665413" y="2511425"/>
            <a:ext cx="1439862" cy="1512888"/>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2" name="Oval 11"/>
          <p:cNvSpPr/>
          <p:nvPr/>
        </p:nvSpPr>
        <p:spPr>
          <a:xfrm>
            <a:off x="4637088" y="2511425"/>
            <a:ext cx="1439862" cy="151288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3" name="Oval 12"/>
          <p:cNvSpPr/>
          <p:nvPr/>
        </p:nvSpPr>
        <p:spPr>
          <a:xfrm>
            <a:off x="6659563" y="2476500"/>
            <a:ext cx="1441450" cy="15113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4" name="Oval 13"/>
          <p:cNvSpPr/>
          <p:nvPr/>
        </p:nvSpPr>
        <p:spPr>
          <a:xfrm>
            <a:off x="1835150" y="4581525"/>
            <a:ext cx="1441450" cy="15113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5" name="Oval 14"/>
          <p:cNvSpPr/>
          <p:nvPr/>
        </p:nvSpPr>
        <p:spPr>
          <a:xfrm>
            <a:off x="3765550" y="4581525"/>
            <a:ext cx="1441450" cy="15113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sp>
        <p:nvSpPr>
          <p:cNvPr id="16" name="Oval 15"/>
          <p:cNvSpPr/>
          <p:nvPr/>
        </p:nvSpPr>
        <p:spPr>
          <a:xfrm>
            <a:off x="5648325" y="4635500"/>
            <a:ext cx="1439863" cy="15113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eaLnBrk="1" hangingPunct="1">
              <a:defRPr/>
            </a:pPr>
            <a:endParaRPr lang="en-GB" altLang="en-US">
              <a:solidFill>
                <a:srgbClr val="FFFFFF"/>
              </a:solidFill>
            </a:endParaRPr>
          </a:p>
        </p:txBody>
      </p:sp>
      <p:pic>
        <p:nvPicPr>
          <p:cNvPr id="2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cstate="print"/>
          <a:stretch>
            <a:fillRect/>
          </a:stretch>
        </p:blipFill>
        <p:spPr>
          <a:xfrm>
            <a:off x="6104968" y="5086350"/>
            <a:ext cx="609600" cy="609600"/>
          </a:xfrm>
          <a:prstGeom prst="rect">
            <a:avLst/>
          </a:prstGeom>
        </p:spPr>
      </p:pic>
      <p:pic>
        <p:nvPicPr>
          <p:cNvPr id="2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4" cstate="print"/>
          <a:stretch>
            <a:fillRect/>
          </a:stretch>
        </p:blipFill>
        <p:spPr>
          <a:xfrm>
            <a:off x="4181475" y="5018388"/>
            <a:ext cx="609600" cy="609600"/>
          </a:xfrm>
          <a:prstGeom prst="rect">
            <a:avLst/>
          </a:prstGeom>
        </p:spPr>
      </p:pic>
      <p:pic>
        <p:nvPicPr>
          <p:cNvPr id="3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cstate="print"/>
          <a:stretch>
            <a:fillRect/>
          </a:stretch>
        </p:blipFill>
        <p:spPr>
          <a:xfrm>
            <a:off x="2251075" y="4997720"/>
            <a:ext cx="609600" cy="609600"/>
          </a:xfrm>
          <a:prstGeom prst="rect">
            <a:avLst/>
          </a:prstGeom>
        </p:spPr>
      </p:pic>
      <p:pic>
        <p:nvPicPr>
          <p:cNvPr id="31"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4" cstate="print"/>
          <a:stretch>
            <a:fillRect/>
          </a:stretch>
        </p:blipFill>
        <p:spPr>
          <a:xfrm>
            <a:off x="7088188" y="2927350"/>
            <a:ext cx="609600" cy="609600"/>
          </a:xfrm>
          <a:prstGeom prst="rect">
            <a:avLst/>
          </a:prstGeom>
        </p:spPr>
      </p:pic>
      <p:pic>
        <p:nvPicPr>
          <p:cNvPr id="32"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4" cstate="print"/>
          <a:stretch>
            <a:fillRect/>
          </a:stretch>
        </p:blipFill>
        <p:spPr>
          <a:xfrm>
            <a:off x="5173255" y="2963069"/>
            <a:ext cx="609600" cy="609600"/>
          </a:xfrm>
          <a:prstGeom prst="rect">
            <a:avLst/>
          </a:prstGeom>
        </p:spPr>
      </p:pic>
      <p:pic>
        <p:nvPicPr>
          <p:cNvPr id="33"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4" cstate="print"/>
          <a:stretch>
            <a:fillRect/>
          </a:stretch>
        </p:blipFill>
        <p:spPr>
          <a:xfrm>
            <a:off x="3080544" y="2963069"/>
            <a:ext cx="609600" cy="609600"/>
          </a:xfrm>
          <a:prstGeom prst="rect">
            <a:avLst/>
          </a:prstGeom>
        </p:spPr>
      </p:pic>
      <p:pic>
        <p:nvPicPr>
          <p:cNvPr id="34"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4" cstate="print"/>
          <a:stretch>
            <a:fillRect/>
          </a:stretch>
        </p:blipFill>
        <p:spPr>
          <a:xfrm>
            <a:off x="1253568" y="2944019"/>
            <a:ext cx="609600" cy="609600"/>
          </a:xfrm>
          <a:prstGeom prst="rect">
            <a:avLst/>
          </a:prstGeom>
        </p:spPr>
      </p:pic>
      <p:pic>
        <p:nvPicPr>
          <p:cNvPr id="35"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4" cstate="print"/>
          <a:stretch>
            <a:fillRect/>
          </a:stretch>
        </p:blipFill>
        <p:spPr>
          <a:xfrm>
            <a:off x="6783388" y="927100"/>
            <a:ext cx="609600" cy="609600"/>
          </a:xfrm>
          <a:prstGeom prst="rect">
            <a:avLst/>
          </a:prstGeom>
        </p:spPr>
      </p:pic>
      <p:pic>
        <p:nvPicPr>
          <p:cNvPr id="36"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4" cstate="print"/>
          <a:stretch>
            <a:fillRect/>
          </a:stretch>
        </p:blipFill>
        <p:spPr>
          <a:xfrm>
            <a:off x="4943368" y="927100"/>
            <a:ext cx="609600" cy="609600"/>
          </a:xfrm>
          <a:prstGeom prst="rect">
            <a:avLst/>
          </a:prstGeom>
        </p:spPr>
      </p:pic>
      <p:pic>
        <p:nvPicPr>
          <p:cNvPr id="37"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4" cstate="print"/>
          <a:stretch>
            <a:fillRect/>
          </a:stretch>
        </p:blipFill>
        <p:spPr>
          <a:xfrm>
            <a:off x="3080544" y="892969"/>
            <a:ext cx="609600" cy="609600"/>
          </a:xfrm>
          <a:prstGeom prst="rect">
            <a:avLst/>
          </a:prstGeom>
        </p:spPr>
      </p:pic>
      <p:pic>
        <p:nvPicPr>
          <p:cNvPr id="38" name="Recorded Sound">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24" cstate="print"/>
          <a:stretch>
            <a:fillRect/>
          </a:stretch>
        </p:blipFill>
        <p:spPr>
          <a:xfrm>
            <a:off x="1216497" y="94237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97" fill="hold"/>
                                        <p:tgtEl>
                                          <p:spTgt spid="28"/>
                                        </p:tgtEl>
                                      </p:cBhvr>
                                    </p:cmd>
                                  </p:childTnLst>
                                </p:cTn>
                              </p:par>
                            </p:childTnLst>
                          </p:cTn>
                        </p:par>
                      </p:childTnLst>
                    </p:cTn>
                  </p:par>
                </p:childTnLst>
              </p:cTn>
              <p:nextCondLst>
                <p:cond evt="onClick" delay="0">
                  <p:tgtEl>
                    <p:spTgt spid="28"/>
                  </p:tgtEl>
                </p:cond>
              </p:nextCondLst>
            </p:seq>
            <p:audio>
              <p:cMediaNode vol="80000">
                <p:cTn id="7" fill="hold" display="0">
                  <p:stCondLst>
                    <p:cond delay="indefinite"/>
                  </p:stCondLst>
                  <p:endCondLst>
                    <p:cond evt="onStopAudio" delay="0">
                      <p:tgtEl>
                        <p:sldTgt/>
                      </p:tgtEl>
                    </p:cond>
                  </p:endCondLst>
                </p:cTn>
                <p:tgtEl>
                  <p:spTgt spid="28"/>
                </p:tgtEl>
              </p:cMediaNode>
            </p:audio>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07" fill="hold"/>
                                        <p:tgtEl>
                                          <p:spTgt spid="29"/>
                                        </p:tgtEl>
                                      </p:cBhvr>
                                    </p:cmd>
                                  </p:childTnLst>
                                </p:cTn>
                              </p:par>
                            </p:childTnLst>
                          </p:cTn>
                        </p:par>
                      </p:childTnLst>
                    </p:cTn>
                  </p:par>
                </p:childTnLst>
              </p:cTn>
              <p:nextCondLst>
                <p:cond evt="onClick" delay="0">
                  <p:tgtEl>
                    <p:spTgt spid="29"/>
                  </p:tgtEl>
                </p:cond>
              </p:nextCondLst>
            </p:seq>
            <p:audio>
              <p:cMediaNode vol="80000">
                <p:cTn id="13" fill="hold" display="0">
                  <p:stCondLst>
                    <p:cond delay="indefinite"/>
                  </p:stCondLst>
                  <p:endCondLst>
                    <p:cond evt="onStopAudio" delay="0">
                      <p:tgtEl>
                        <p:sldTgt/>
                      </p:tgtEl>
                    </p:cond>
                  </p:endCondLst>
                </p:cTn>
                <p:tgtEl>
                  <p:spTgt spid="29"/>
                </p:tgtEl>
              </p:cMediaNode>
            </p:audio>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307" fill="hold"/>
                                        <p:tgtEl>
                                          <p:spTgt spid="30"/>
                                        </p:tgtEl>
                                      </p:cBhvr>
                                    </p:cmd>
                                  </p:childTnLst>
                                </p:cTn>
                              </p:par>
                            </p:childTnLst>
                          </p:cTn>
                        </p:par>
                      </p:childTnLst>
                    </p:cTn>
                  </p:par>
                </p:childTnLst>
              </p:cTn>
              <p:nextCondLst>
                <p:cond evt="onClick" delay="0">
                  <p:tgtEl>
                    <p:spTgt spid="30"/>
                  </p:tgtEl>
                </p:cond>
              </p:nextCondLst>
            </p:seq>
            <p:audio>
              <p:cMediaNode vol="80000">
                <p:cTn id="19" fill="hold" display="0">
                  <p:stCondLst>
                    <p:cond delay="indefinite"/>
                  </p:stCondLst>
                  <p:endCondLst>
                    <p:cond evt="onStopAudio" delay="0">
                      <p:tgtEl>
                        <p:sldTgt/>
                      </p:tgtEl>
                    </p:cond>
                  </p:endCondLst>
                </p:cTn>
                <p:tgtEl>
                  <p:spTgt spid="30"/>
                </p:tgtEl>
              </p:cMediaNode>
            </p:audio>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47" fill="hold"/>
                                        <p:tgtEl>
                                          <p:spTgt spid="31"/>
                                        </p:tgtEl>
                                      </p:cBhvr>
                                    </p:cmd>
                                  </p:childTnLst>
                                </p:cTn>
                              </p:par>
                            </p:childTnLst>
                          </p:cTn>
                        </p:par>
                      </p:childTnLst>
                    </p:cTn>
                  </p:par>
                </p:childTnLst>
              </p:cTn>
              <p:nextCondLst>
                <p:cond evt="onClick" delay="0">
                  <p:tgtEl>
                    <p:spTgt spid="31"/>
                  </p:tgtEl>
                </p:cond>
              </p:nextCondLst>
            </p:seq>
            <p:audio>
              <p:cMediaNode vol="80000">
                <p:cTn id="25" fill="hold" display="0">
                  <p:stCondLst>
                    <p:cond delay="indefinite"/>
                  </p:stCondLst>
                  <p:endCondLst>
                    <p:cond evt="onStopAudio" delay="0">
                      <p:tgtEl>
                        <p:sldTgt/>
                      </p:tgtEl>
                    </p:cond>
                  </p:endCondLst>
                </p:cTn>
                <p:tgtEl>
                  <p:spTgt spid="31"/>
                </p:tgtEl>
              </p:cMediaNode>
            </p:audio>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287" fill="hold"/>
                                        <p:tgtEl>
                                          <p:spTgt spid="32"/>
                                        </p:tgtEl>
                                      </p:cBhvr>
                                    </p:cmd>
                                  </p:childTnLst>
                                </p:cTn>
                              </p:par>
                            </p:childTnLst>
                          </p:cTn>
                        </p:par>
                      </p:childTnLst>
                    </p:cTn>
                  </p:par>
                </p:childTnLst>
              </p:cTn>
              <p:nextCondLst>
                <p:cond evt="onClick" delay="0">
                  <p:tgtEl>
                    <p:spTgt spid="32"/>
                  </p:tgtEl>
                </p:cond>
              </p:nextCondLst>
            </p:seq>
            <p:audio>
              <p:cMediaNode vol="80000">
                <p:cTn id="31" fill="hold" display="0">
                  <p:stCondLst>
                    <p:cond delay="indefinite"/>
                  </p:stCondLst>
                  <p:endCondLst>
                    <p:cond evt="onStopAudio" delay="0">
                      <p:tgtEl>
                        <p:sldTgt/>
                      </p:tgtEl>
                    </p:cond>
                  </p:endCondLst>
                </p:cTn>
                <p:tgtEl>
                  <p:spTgt spid="32"/>
                </p:tgtEl>
              </p:cMediaNode>
            </p:audio>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677" fill="hold"/>
                                        <p:tgtEl>
                                          <p:spTgt spid="33"/>
                                        </p:tgtEl>
                                      </p:cBhvr>
                                    </p:cmd>
                                  </p:childTnLst>
                                </p:cTn>
                              </p:par>
                            </p:childTnLst>
                          </p:cTn>
                        </p:par>
                      </p:childTnLst>
                    </p:cTn>
                  </p:par>
                </p:childTnLst>
              </p:cTn>
              <p:nextCondLst>
                <p:cond evt="onClick" delay="0">
                  <p:tgtEl>
                    <p:spTgt spid="33"/>
                  </p:tgtEl>
                </p:cond>
              </p:nextCondLst>
            </p:seq>
            <p:audio>
              <p:cMediaNode vol="80000">
                <p:cTn id="37" fill="hold" display="0">
                  <p:stCondLst>
                    <p:cond delay="indefinite"/>
                  </p:stCondLst>
                  <p:endCondLst>
                    <p:cond evt="onStopAudio" delay="0">
                      <p:tgtEl>
                        <p:sldTgt/>
                      </p:tgtEl>
                    </p:cond>
                  </p:endCondLst>
                </p:cTn>
                <p:tgtEl>
                  <p:spTgt spid="33"/>
                </p:tgtEl>
              </p:cMediaNode>
            </p:audio>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367" fill="hold"/>
                                        <p:tgtEl>
                                          <p:spTgt spid="34"/>
                                        </p:tgtEl>
                                      </p:cBhvr>
                                    </p:cmd>
                                  </p:childTnLst>
                                </p:cTn>
                              </p:par>
                            </p:childTnLst>
                          </p:cTn>
                        </p:par>
                      </p:childTnLst>
                    </p:cTn>
                  </p:par>
                </p:childTnLst>
              </p:cTn>
              <p:nextCondLst>
                <p:cond evt="onClick" delay="0">
                  <p:tgtEl>
                    <p:spTgt spid="34"/>
                  </p:tgtEl>
                </p:cond>
              </p:nextCondLst>
            </p:seq>
            <p:audio>
              <p:cMediaNode vol="80000">
                <p:cTn id="43" fill="hold" display="0">
                  <p:stCondLst>
                    <p:cond delay="indefinite"/>
                  </p:stCondLst>
                  <p:endCondLst>
                    <p:cond evt="onStopAudio" delay="0">
                      <p:tgtEl>
                        <p:sldTgt/>
                      </p:tgtEl>
                    </p:cond>
                  </p:endCondLst>
                </p:cTn>
                <p:tgtEl>
                  <p:spTgt spid="34"/>
                </p:tgtEl>
              </p:cMediaNode>
            </p:audio>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427" fill="hold"/>
                                        <p:tgtEl>
                                          <p:spTgt spid="35"/>
                                        </p:tgtEl>
                                      </p:cBhvr>
                                    </p:cmd>
                                  </p:childTnLst>
                                </p:cTn>
                              </p:par>
                            </p:childTnLst>
                          </p:cTn>
                        </p:par>
                      </p:childTnLst>
                    </p:cTn>
                  </p:par>
                </p:childTnLst>
              </p:cTn>
              <p:nextCondLst>
                <p:cond evt="onClick" delay="0">
                  <p:tgtEl>
                    <p:spTgt spid="35"/>
                  </p:tgtEl>
                </p:cond>
              </p:nextCondLst>
            </p:seq>
            <p:audio>
              <p:cMediaNode vol="80000">
                <p:cTn id="49" fill="hold" display="0">
                  <p:stCondLst>
                    <p:cond delay="indefinite"/>
                  </p:stCondLst>
                  <p:endCondLst>
                    <p:cond evt="onStopAudio" delay="0">
                      <p:tgtEl>
                        <p:sldTgt/>
                      </p:tgtEl>
                    </p:cond>
                  </p:endCondLst>
                </p:cTn>
                <p:tgtEl>
                  <p:spTgt spid="35"/>
                </p:tgtEl>
              </p:cMediaNode>
            </p:audio>
            <p:seq concurrent="1" nextAc="seek">
              <p:cTn id="50" restart="whenNotActive" fill="hold" evtFilter="cancelBubble" nodeType="interactiveSeq">
                <p:stCondLst>
                  <p:cond evt="onClick" delay="0">
                    <p:tgtEl>
                      <p:spTgt spid="36"/>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437" fill="hold"/>
                                        <p:tgtEl>
                                          <p:spTgt spid="36"/>
                                        </p:tgtEl>
                                      </p:cBhvr>
                                    </p:cmd>
                                  </p:childTnLst>
                                </p:cTn>
                              </p:par>
                            </p:childTnLst>
                          </p:cTn>
                        </p:par>
                      </p:childTnLst>
                    </p:cTn>
                  </p:par>
                </p:childTnLst>
              </p:cTn>
              <p:nextCondLst>
                <p:cond evt="onClick" delay="0">
                  <p:tgtEl>
                    <p:spTgt spid="36"/>
                  </p:tgtEl>
                </p:cond>
              </p:nextCondLst>
            </p:seq>
            <p:audio>
              <p:cMediaNode vol="80000">
                <p:cTn id="55" fill="hold" display="0">
                  <p:stCondLst>
                    <p:cond delay="indefinite"/>
                  </p:stCondLst>
                  <p:endCondLst>
                    <p:cond evt="onStopAudio" delay="0">
                      <p:tgtEl>
                        <p:sldTgt/>
                      </p:tgtEl>
                    </p:cond>
                  </p:endCondLst>
                </p:cTn>
                <p:tgtEl>
                  <p:spTgt spid="36"/>
                </p:tgtEl>
              </p:cMediaNode>
            </p:audio>
            <p:seq concurrent="1" nextAc="seek">
              <p:cTn id="56" restart="whenNotActive" fill="hold" evtFilter="cancelBubble" nodeType="interactiveSeq">
                <p:stCondLst>
                  <p:cond evt="onClick" delay="0">
                    <p:tgtEl>
                      <p:spTgt spid="37"/>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2697" fill="hold"/>
                                        <p:tgtEl>
                                          <p:spTgt spid="37"/>
                                        </p:tgtEl>
                                      </p:cBhvr>
                                    </p:cmd>
                                  </p:childTnLst>
                                </p:cTn>
                              </p:par>
                            </p:childTnLst>
                          </p:cTn>
                        </p:par>
                      </p:childTnLst>
                    </p:cTn>
                  </p:par>
                </p:childTnLst>
              </p:cTn>
              <p:nextCondLst>
                <p:cond evt="onClick" delay="0">
                  <p:tgtEl>
                    <p:spTgt spid="37"/>
                  </p:tgtEl>
                </p:cond>
              </p:nextCondLst>
            </p:seq>
            <p:audio>
              <p:cMediaNode vol="80000">
                <p:cTn id="61" fill="hold" display="0">
                  <p:stCondLst>
                    <p:cond delay="indefinite"/>
                  </p:stCondLst>
                  <p:endCondLst>
                    <p:cond evt="onStopAudio" delay="0">
                      <p:tgtEl>
                        <p:sldTgt/>
                      </p:tgtEl>
                    </p:cond>
                  </p:endCondLst>
                </p:cTn>
                <p:tgtEl>
                  <p:spTgt spid="37"/>
                </p:tgtEl>
              </p:cMediaNode>
            </p:audio>
            <p:seq concurrent="1" nextAc="seek">
              <p:cTn id="62" restart="whenNotActive" fill="hold" evtFilter="cancelBubble" nodeType="interactiveSeq">
                <p:stCondLst>
                  <p:cond evt="onClick" delay="0">
                    <p:tgtEl>
                      <p:spTgt spid="38"/>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017" fill="hold"/>
                                        <p:tgtEl>
                                          <p:spTgt spid="38"/>
                                        </p:tgtEl>
                                      </p:cBhvr>
                                    </p:cmd>
                                  </p:childTnLst>
                                </p:cTn>
                              </p:par>
                            </p:childTnLst>
                          </p:cTn>
                        </p:par>
                      </p:childTnLst>
                    </p:cTn>
                  </p:par>
                </p:childTnLst>
              </p:cTn>
              <p:nextCondLst>
                <p:cond evt="onClick" delay="0">
                  <p:tgtEl>
                    <p:spTgt spid="38"/>
                  </p:tgtEl>
                </p:cond>
              </p:nextCondLst>
            </p:seq>
            <p:audio>
              <p:cMediaNode vol="80000">
                <p:cTn id="67" fill="hold" display="0">
                  <p:stCondLst>
                    <p:cond delay="indefinite"/>
                  </p:stCondLst>
                  <p:endCondLst>
                    <p:cond evt="onStopAudio" delay="0">
                      <p:tgtEl>
                        <p:sldTgt/>
                      </p:tgtEl>
                    </p:cond>
                  </p:endCondLst>
                </p:cTn>
                <p:tgtEl>
                  <p:spTgt spid="3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dirty="0" err="1">
                <a:latin typeface="Comic Sans MS" panose="030F0702030302020204" pitchFamily="66" charset="0"/>
              </a:rPr>
              <a:t>Activité</a:t>
            </a:r>
            <a:r>
              <a:rPr lang="en-GB" altLang="en-US" dirty="0">
                <a:latin typeface="Comic Sans MS" panose="030F0702030302020204" pitchFamily="66" charset="0"/>
              </a:rPr>
              <a:t> 2</a:t>
            </a:r>
          </a:p>
        </p:txBody>
      </p:sp>
      <p:sp>
        <p:nvSpPr>
          <p:cNvPr id="49155" name="Title 1"/>
          <p:cNvSpPr txBox="1">
            <a:spLocks/>
          </p:cNvSpPr>
          <p:nvPr/>
        </p:nvSpPr>
        <p:spPr bwMode="auto">
          <a:xfrm>
            <a:off x="450850" y="1125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algn="ctr">
              <a:spcBef>
                <a:spcPct val="0"/>
              </a:spcBef>
              <a:buFontTx/>
              <a:buNone/>
            </a:pPr>
            <a:r>
              <a:rPr lang="en-GB" altLang="en-US" sz="4400">
                <a:latin typeface="Comic Sans MS" panose="030F0702030302020204" pitchFamily="66" charset="0"/>
              </a:rPr>
              <a:t>Où est le….?</a:t>
            </a:r>
          </a:p>
        </p:txBody>
      </p:sp>
      <p:pic>
        <p:nvPicPr>
          <p:cNvPr id="4915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6275" y="2268538"/>
            <a:ext cx="52403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946275" y="139223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115888"/>
            <a:ext cx="8229600" cy="1143000"/>
          </a:xfrm>
        </p:spPr>
        <p:txBody>
          <a:bodyPr/>
          <a:lstStyle/>
          <a:p>
            <a:r>
              <a:rPr lang="en-GB" altLang="en-US">
                <a:latin typeface="Comic Sans MS" panose="030F0702030302020204" pitchFamily="66" charset="0"/>
              </a:rPr>
              <a:t>Où est le….?</a:t>
            </a:r>
          </a:p>
        </p:txBody>
      </p:sp>
      <p:sp>
        <p:nvSpPr>
          <p:cNvPr id="27651" name="Content Placeholder 2"/>
          <p:cNvSpPr>
            <a:spLocks noGrp="1"/>
          </p:cNvSpPr>
          <p:nvPr>
            <p:ph idx="1"/>
          </p:nvPr>
        </p:nvSpPr>
        <p:spPr>
          <a:xfrm>
            <a:off x="395288" y="1412875"/>
            <a:ext cx="8424862" cy="5111750"/>
          </a:xfrm>
        </p:spPr>
        <p:txBody>
          <a:bodyPr/>
          <a:lstStyle/>
          <a:p>
            <a:pPr marL="514350" indent="-514350">
              <a:buFont typeface="Arial" panose="020B0604020202020204" pitchFamily="34" charset="0"/>
              <a:buAutoNum type="arabicPeriod"/>
              <a:defRPr/>
            </a:pPr>
            <a:r>
              <a:rPr lang="en-GB" altLang="en-US" sz="2500" dirty="0">
                <a:latin typeface="Comic Sans MS" panose="030F0702030302020204" pitchFamily="66" charset="0"/>
              </a:rPr>
              <a:t>For this activity, the children have to find where each colour is on the screen. </a:t>
            </a:r>
          </a:p>
          <a:p>
            <a:pPr marL="514350" indent="-514350">
              <a:buFont typeface="Arial" panose="020B0604020202020204" pitchFamily="34" charset="0"/>
              <a:buAutoNum type="arabicPeriod"/>
              <a:defRPr/>
            </a:pPr>
            <a:r>
              <a:rPr lang="en-GB" altLang="en-US" sz="2800" dirty="0" err="1">
                <a:latin typeface="Comic Sans MS" panose="030F0702030302020204" pitchFamily="66" charset="0"/>
              </a:rPr>
              <a:t>Où</a:t>
            </a:r>
            <a:r>
              <a:rPr lang="en-GB" altLang="en-US" sz="2800" dirty="0">
                <a:latin typeface="Comic Sans MS" panose="030F0702030302020204" pitchFamily="66" charset="0"/>
              </a:rPr>
              <a:t> </a:t>
            </a:r>
            <a:r>
              <a:rPr lang="en-GB" altLang="en-US" sz="2800" dirty="0" err="1">
                <a:latin typeface="Comic Sans MS" panose="030F0702030302020204" pitchFamily="66" charset="0"/>
              </a:rPr>
              <a:t>est</a:t>
            </a:r>
            <a:r>
              <a:rPr lang="en-GB" altLang="en-US" sz="2800" dirty="0">
                <a:latin typeface="Comic Sans MS" panose="030F0702030302020204" pitchFamily="66" charset="0"/>
              </a:rPr>
              <a:t> means where is….</a:t>
            </a:r>
          </a:p>
          <a:p>
            <a:pPr marL="514350" indent="-514350">
              <a:buFont typeface="Arial" panose="020B0604020202020204" pitchFamily="34" charset="0"/>
              <a:buAutoNum type="arabicPeriod"/>
              <a:defRPr/>
            </a:pPr>
            <a:r>
              <a:rPr lang="en-GB" altLang="en-US" sz="2800" dirty="0" err="1">
                <a:latin typeface="Comic Sans MS" panose="030F0702030302020204" pitchFamily="66" charset="0"/>
              </a:rPr>
              <a:t>Voici</a:t>
            </a:r>
            <a:r>
              <a:rPr lang="en-GB" altLang="en-US" sz="2800" dirty="0">
                <a:latin typeface="Comic Sans MS" panose="030F0702030302020204" pitchFamily="66" charset="0"/>
              </a:rPr>
              <a:t> means here is! </a:t>
            </a:r>
          </a:p>
          <a:p>
            <a:pPr marL="514350" indent="-514350">
              <a:buFont typeface="Arial" panose="020B0604020202020204" pitchFamily="34" charset="0"/>
              <a:buAutoNum type="arabicPeriod"/>
              <a:defRPr/>
            </a:pPr>
            <a:endParaRPr lang="en-GB" altLang="en-US" sz="2500" dirty="0"/>
          </a:p>
        </p:txBody>
      </p:sp>
      <p:pic>
        <p:nvPicPr>
          <p:cNvPr id="50180"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338" y="3500438"/>
            <a:ext cx="37115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979579" y="476672"/>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4547286" y="28194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44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3350" y="608013"/>
            <a:ext cx="6550025"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1"/>
          <p:cNvSpPr>
            <a:spLocks noGrp="1"/>
          </p:cNvSpPr>
          <p:nvPr>
            <p:ph type="title"/>
          </p:nvPr>
        </p:nvSpPr>
        <p:spPr>
          <a:xfrm>
            <a:off x="563563" y="36513"/>
            <a:ext cx="8229600" cy="1143000"/>
          </a:xfrm>
        </p:spPr>
        <p:txBody>
          <a:bodyPr/>
          <a:lstStyle/>
          <a:p>
            <a:r>
              <a:rPr lang="en-GB" altLang="en-US">
                <a:latin typeface="Comic Sans MS" panose="030F0702030302020204" pitchFamily="66" charset="0"/>
              </a:rPr>
              <a:t>Où est le jaune?</a:t>
            </a:r>
          </a:p>
        </p:txBody>
      </p:sp>
      <p:sp>
        <p:nvSpPr>
          <p:cNvPr id="5" name="TextBox 4"/>
          <p:cNvSpPr txBox="1">
            <a:spLocks noChangeArrowheads="1"/>
          </p:cNvSpPr>
          <p:nvPr/>
        </p:nvSpPr>
        <p:spPr bwMode="auto">
          <a:xfrm>
            <a:off x="576263" y="5410200"/>
            <a:ext cx="36480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a:r>
              <a:rPr lang="en-GB" altLang="en-US" sz="3800">
                <a:latin typeface="Comic Sans MS" panose="030F0702030302020204" pitchFamily="66" charset="0"/>
              </a:rPr>
              <a:t>Voici le jaune!</a:t>
            </a:r>
          </a:p>
        </p:txBody>
      </p:sp>
      <p:sp>
        <p:nvSpPr>
          <p:cNvPr id="6" name="Up Arrow 5"/>
          <p:cNvSpPr/>
          <p:nvPr/>
        </p:nvSpPr>
        <p:spPr>
          <a:xfrm rot="1872438">
            <a:off x="2857500" y="4062413"/>
            <a:ext cx="839788" cy="12239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385202" y="608013"/>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4373562" y="57562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857" fill="hold"/>
                                        <p:tgtEl>
                                          <p:spTgt spid="4"/>
                                        </p:tgtEl>
                                      </p:cBhvr>
                                    </p:cmd>
                                  </p:childTnLst>
                                </p:cTn>
                              </p:par>
                            </p:childTnLst>
                          </p:cTn>
                        </p:par>
                      </p:childTnLst>
                    </p:cTn>
                  </p:par>
                </p:childTnLst>
              </p:cTn>
              <p:nextCondLst>
                <p:cond evt="onClick" delay="0">
                  <p:tgtEl>
                    <p:spTgt spid="4"/>
                  </p:tgtEl>
                </p:cond>
              </p:nextCondLst>
            </p:seq>
            <p:audio>
              <p:cMediaNode vol="80000">
                <p:cTn id="22" fill="hold" display="0">
                  <p:stCondLst>
                    <p:cond delay="indefinite"/>
                  </p:stCondLst>
                  <p:endCondLst>
                    <p:cond evt="onStopAudio" delay="0">
                      <p:tgtEl>
                        <p:sldTgt/>
                      </p:tgtEl>
                    </p:cond>
                  </p:endCondLst>
                </p:cTn>
                <p:tgtEl>
                  <p:spTgt spid="4"/>
                </p:tgtEl>
              </p:cMediaNode>
            </p:audio>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437" fill="hold"/>
                                        <p:tgtEl>
                                          <p:spTgt spid="7"/>
                                        </p:tgtEl>
                                      </p:cBhvr>
                                    </p:cmd>
                                  </p:childTnLst>
                                </p:cTn>
                              </p:par>
                            </p:childTnLst>
                          </p:cTn>
                        </p:par>
                      </p:childTnLst>
                    </p:cTn>
                  </p:par>
                </p:childTnLst>
              </p:cTn>
              <p:nextCondLst>
                <p:cond evt="onClick" delay="0">
                  <p:tgtEl>
                    <p:spTgt spid="7"/>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9250" y="1260475"/>
            <a:ext cx="5176838"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le 1"/>
          <p:cNvSpPr>
            <a:spLocks noGrp="1"/>
          </p:cNvSpPr>
          <p:nvPr>
            <p:ph type="title"/>
          </p:nvPr>
        </p:nvSpPr>
        <p:spPr>
          <a:xfrm>
            <a:off x="563563" y="36513"/>
            <a:ext cx="8229600" cy="1143000"/>
          </a:xfrm>
        </p:spPr>
        <p:txBody>
          <a:bodyPr/>
          <a:lstStyle/>
          <a:p>
            <a:r>
              <a:rPr lang="en-GB" altLang="en-US">
                <a:latin typeface="Comic Sans MS" panose="030F0702030302020204" pitchFamily="66" charset="0"/>
              </a:rPr>
              <a:t>Où est le rouge?</a:t>
            </a:r>
          </a:p>
        </p:txBody>
      </p:sp>
      <p:sp>
        <p:nvSpPr>
          <p:cNvPr id="5" name="TextBox 4"/>
          <p:cNvSpPr txBox="1">
            <a:spLocks noChangeArrowheads="1"/>
          </p:cNvSpPr>
          <p:nvPr/>
        </p:nvSpPr>
        <p:spPr bwMode="auto">
          <a:xfrm>
            <a:off x="5475288" y="4872038"/>
            <a:ext cx="36480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a:r>
              <a:rPr lang="en-GB" altLang="en-US" sz="3800">
                <a:latin typeface="Comic Sans MS" panose="030F0702030302020204" pitchFamily="66" charset="0"/>
              </a:rPr>
              <a:t>Oui! </a:t>
            </a:r>
          </a:p>
          <a:p>
            <a:pPr algn="ctr"/>
            <a:r>
              <a:rPr lang="en-GB" altLang="en-US" sz="3800">
                <a:latin typeface="Comic Sans MS" panose="030F0702030302020204" pitchFamily="66" charset="0"/>
              </a:rPr>
              <a:t>Voici le </a:t>
            </a:r>
            <a:r>
              <a:rPr lang="en-GB" altLang="en-US" sz="3800" b="1">
                <a:solidFill>
                  <a:srgbClr val="FF0000"/>
                </a:solidFill>
                <a:latin typeface="Comic Sans MS" panose="030F0702030302020204" pitchFamily="66" charset="0"/>
              </a:rPr>
              <a:t>rouge!</a:t>
            </a:r>
          </a:p>
        </p:txBody>
      </p:sp>
      <p:sp>
        <p:nvSpPr>
          <p:cNvPr id="6" name="Up Arrow 5"/>
          <p:cNvSpPr/>
          <p:nvPr/>
        </p:nvSpPr>
        <p:spPr>
          <a:xfrm rot="18781665">
            <a:off x="6384131" y="2561432"/>
            <a:ext cx="839787" cy="24066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187624" y="650875"/>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4881065" y="548125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987" fill="hold"/>
                                        <p:tgtEl>
                                          <p:spTgt spid="4"/>
                                        </p:tgtEl>
                                      </p:cBhvr>
                                    </p:cmd>
                                  </p:childTnLst>
                                </p:cTn>
                              </p:par>
                            </p:childTnLst>
                          </p:cTn>
                        </p:par>
                      </p:childTnLst>
                    </p:cTn>
                  </p:par>
                </p:childTnLst>
              </p:cTn>
              <p:nextCondLst>
                <p:cond evt="onClick" delay="0">
                  <p:tgtEl>
                    <p:spTgt spid="4"/>
                  </p:tgtEl>
                </p:cond>
              </p:nextCondLst>
            </p:seq>
            <p:audio>
              <p:cMediaNode vol="80000">
                <p:cTn id="22" fill="hold" display="0">
                  <p:stCondLst>
                    <p:cond delay="indefinite"/>
                  </p:stCondLst>
                  <p:endCondLst>
                    <p:cond evt="onStopAudio" delay="0">
                      <p:tgtEl>
                        <p:sldTgt/>
                      </p:tgtEl>
                    </p:cond>
                  </p:endCondLst>
                </p:cTn>
                <p:tgtEl>
                  <p:spTgt spid="4"/>
                </p:tgtEl>
              </p:cMediaNode>
            </p:audio>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227" fill="hold"/>
                                        <p:tgtEl>
                                          <p:spTgt spid="7"/>
                                        </p:tgtEl>
                                      </p:cBhvr>
                                    </p:cmd>
                                  </p:childTnLst>
                                </p:cTn>
                              </p:par>
                            </p:childTnLst>
                          </p:cTn>
                        </p:par>
                      </p:childTnLst>
                    </p:cTn>
                  </p:par>
                </p:childTnLst>
              </p:cTn>
              <p:nextCondLst>
                <p:cond evt="onClick" delay="0">
                  <p:tgtEl>
                    <p:spTgt spid="7"/>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563563" y="36513"/>
            <a:ext cx="8229600" cy="1143000"/>
          </a:xfrm>
        </p:spPr>
        <p:txBody>
          <a:bodyPr/>
          <a:lstStyle/>
          <a:p>
            <a:r>
              <a:rPr lang="en-GB" altLang="en-US">
                <a:latin typeface="Comic Sans MS" panose="030F0702030302020204" pitchFamily="66" charset="0"/>
              </a:rPr>
              <a:t>Où est le bleu?</a:t>
            </a:r>
          </a:p>
        </p:txBody>
      </p:sp>
      <p:sp>
        <p:nvSpPr>
          <p:cNvPr id="5" name="TextBox 4"/>
          <p:cNvSpPr txBox="1">
            <a:spLocks noChangeArrowheads="1"/>
          </p:cNvSpPr>
          <p:nvPr/>
        </p:nvSpPr>
        <p:spPr bwMode="auto">
          <a:xfrm>
            <a:off x="4554538" y="5091113"/>
            <a:ext cx="36480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a:r>
              <a:rPr lang="en-GB" altLang="en-US" sz="3800">
                <a:latin typeface="Comic Sans MS" panose="030F0702030302020204" pitchFamily="66" charset="0"/>
              </a:rPr>
              <a:t>Oui! </a:t>
            </a:r>
          </a:p>
          <a:p>
            <a:pPr algn="ctr"/>
            <a:r>
              <a:rPr lang="en-GB" altLang="en-US" sz="3800">
                <a:latin typeface="Comic Sans MS" panose="030F0702030302020204" pitchFamily="66" charset="0"/>
              </a:rPr>
              <a:t>Voici le </a:t>
            </a:r>
            <a:r>
              <a:rPr lang="en-GB" altLang="en-US" sz="3800" b="1">
                <a:solidFill>
                  <a:schemeClr val="accent1"/>
                </a:solidFill>
                <a:latin typeface="Comic Sans MS" panose="030F0702030302020204" pitchFamily="66" charset="0"/>
              </a:rPr>
              <a:t>bleu!</a:t>
            </a:r>
          </a:p>
        </p:txBody>
      </p:sp>
      <p:sp>
        <p:nvSpPr>
          <p:cNvPr id="6" name="Up Arrow 5"/>
          <p:cNvSpPr/>
          <p:nvPr/>
        </p:nvSpPr>
        <p:spPr>
          <a:xfrm rot="1347818">
            <a:off x="5080000" y="3197225"/>
            <a:ext cx="693738" cy="2097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6325"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4213" y="1484313"/>
            <a:ext cx="3659187"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6938" y="1352550"/>
            <a:ext cx="3906837"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691680" y="476672"/>
            <a:ext cx="609600" cy="609600"/>
          </a:xfrm>
          <a:prstGeom prst="rect">
            <a:avLst/>
          </a:prstGeom>
        </p:spPr>
      </p:pic>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cstate="print"/>
          <a:stretch>
            <a:fillRect/>
          </a:stretch>
        </p:blipFill>
        <p:spPr>
          <a:xfrm>
            <a:off x="4186881" y="569125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397" fill="hold"/>
                                        <p:tgtEl>
                                          <p:spTgt spid="4"/>
                                        </p:tgtEl>
                                      </p:cBhvr>
                                    </p:cmd>
                                  </p:childTnLst>
                                </p:cTn>
                              </p:par>
                            </p:childTnLst>
                          </p:cTn>
                        </p:par>
                      </p:childTnLst>
                    </p:cTn>
                  </p:par>
                </p:childTnLst>
              </p:cTn>
              <p:nextCondLst>
                <p:cond evt="onClick" delay="0">
                  <p:tgtEl>
                    <p:spTgt spid="4"/>
                  </p:tgtEl>
                </p:cond>
              </p:nextCondLst>
            </p:seq>
            <p:audio>
              <p:cMediaNode vol="80000">
                <p:cTn id="22" fill="hold" display="0">
                  <p:stCondLst>
                    <p:cond delay="indefinite"/>
                  </p:stCondLst>
                  <p:endCondLst>
                    <p:cond evt="onStopAudio" delay="0">
                      <p:tgtEl>
                        <p:sldTgt/>
                      </p:tgtEl>
                    </p:cond>
                  </p:endCondLst>
                </p:cTn>
                <p:tgtEl>
                  <p:spTgt spid="4"/>
                </p:tgtEl>
              </p:cMediaNode>
            </p:audio>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167" fill="hold"/>
                                        <p:tgtEl>
                                          <p:spTgt spid="7"/>
                                        </p:tgtEl>
                                      </p:cBhvr>
                                    </p:cmd>
                                  </p:childTnLst>
                                </p:cTn>
                              </p:par>
                            </p:childTnLst>
                          </p:cTn>
                        </p:par>
                      </p:childTnLst>
                    </p:cTn>
                  </p:par>
                </p:childTnLst>
              </p:cTn>
              <p:nextCondLst>
                <p:cond evt="onClick" delay="0">
                  <p:tgtEl>
                    <p:spTgt spid="7"/>
                  </p:tgtEl>
                </p:cond>
              </p:nextCondLst>
            </p:seq>
            <p:audio>
              <p:cMediaNode vol="80000">
                <p:cTn id="28" fill="hold" display="0">
                  <p:stCondLst>
                    <p:cond delay="indefinite"/>
                  </p:stCondLst>
                  <p:endCondLst>
                    <p:cond evt="onStopAudio" delay="0">
                      <p:tgtEl>
                        <p:sldTgt/>
                      </p:tgtEl>
                    </p:cond>
                  </p:endCondLst>
                </p:cTn>
                <p:tgtEl>
                  <p:spTgt spid="7"/>
                </p:tgtEl>
              </p:cMediaNode>
            </p:audio>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68288" y="188913"/>
            <a:ext cx="8229600" cy="1143000"/>
          </a:xfrm>
        </p:spPr>
        <p:txBody>
          <a:bodyPr/>
          <a:lstStyle/>
          <a:p>
            <a:r>
              <a:rPr lang="en-GB" altLang="en-US">
                <a:latin typeface="Comic Sans MS" panose="030F0702030302020204" pitchFamily="66" charset="0"/>
              </a:rPr>
              <a:t>Où est l’orange?</a:t>
            </a:r>
          </a:p>
        </p:txBody>
      </p:sp>
      <p:sp>
        <p:nvSpPr>
          <p:cNvPr id="5" name="TextBox 4"/>
          <p:cNvSpPr txBox="1">
            <a:spLocks noChangeArrowheads="1"/>
          </p:cNvSpPr>
          <p:nvPr/>
        </p:nvSpPr>
        <p:spPr bwMode="auto">
          <a:xfrm>
            <a:off x="-1116013" y="5300663"/>
            <a:ext cx="7639051"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anose="020B0604020202020204" pitchFamily="34" charset="0"/>
              </a:defRPr>
            </a:lvl1pPr>
            <a:lvl2pPr marL="742950" indent="-285750">
              <a:defRPr>
                <a:solidFill>
                  <a:schemeClr val="tx1"/>
                </a:solidFill>
                <a:latin typeface="Calibri" pitchFamily="34" charset="0"/>
                <a:cs typeface="Arial" panose="020B0604020202020204" pitchFamily="34" charset="0"/>
              </a:defRPr>
            </a:lvl2pPr>
            <a:lvl3pPr marL="1143000" indent="-228600">
              <a:defRPr>
                <a:solidFill>
                  <a:schemeClr val="tx1"/>
                </a:solidFill>
                <a:latin typeface="Calibri" pitchFamily="34" charset="0"/>
                <a:cs typeface="Arial" panose="020B0604020202020204" pitchFamily="34" charset="0"/>
              </a:defRPr>
            </a:lvl3pPr>
            <a:lvl4pPr marL="1600200" indent="-228600">
              <a:defRPr>
                <a:solidFill>
                  <a:schemeClr val="tx1"/>
                </a:solidFill>
                <a:latin typeface="Calibri" pitchFamily="34" charset="0"/>
                <a:cs typeface="Arial" panose="020B0604020202020204" pitchFamily="34" charset="0"/>
              </a:defRPr>
            </a:lvl4pPr>
            <a:lvl5pPr marL="2057400" indent="-228600">
              <a:defRPr>
                <a:solidFill>
                  <a:schemeClr val="tx1"/>
                </a:solidFill>
                <a:latin typeface="Calibri"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anose="020B0604020202020204" pitchFamily="34" charset="0"/>
              </a:defRPr>
            </a:lvl9pPr>
          </a:lstStyle>
          <a:p>
            <a:pPr algn="ctr"/>
            <a:r>
              <a:rPr lang="en-GB" altLang="en-US" sz="3800">
                <a:latin typeface="Comic Sans MS" panose="030F0702030302020204" pitchFamily="66" charset="0"/>
              </a:rPr>
              <a:t>Oui! </a:t>
            </a:r>
          </a:p>
          <a:p>
            <a:pPr algn="ctr"/>
            <a:r>
              <a:rPr lang="en-GB" altLang="en-US" sz="3800">
                <a:latin typeface="Comic Sans MS" panose="030F0702030302020204" pitchFamily="66" charset="0"/>
              </a:rPr>
              <a:t>Voici </a:t>
            </a:r>
            <a:r>
              <a:rPr lang="en-GB" altLang="en-US" sz="3800" b="1">
                <a:solidFill>
                  <a:srgbClr val="FFC000"/>
                </a:solidFill>
                <a:latin typeface="Comic Sans MS" panose="030F0702030302020204" pitchFamily="66" charset="0"/>
              </a:rPr>
              <a:t>l’orange!</a:t>
            </a:r>
          </a:p>
        </p:txBody>
      </p:sp>
      <p:pic>
        <p:nvPicPr>
          <p:cNvPr id="58372"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5500" y="1331913"/>
            <a:ext cx="4575175"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p Arrow 7"/>
          <p:cNvSpPr/>
          <p:nvPr/>
        </p:nvSpPr>
        <p:spPr>
          <a:xfrm rot="3030817">
            <a:off x="1422401" y="4497387"/>
            <a:ext cx="576262" cy="14398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1100932" y="548680"/>
            <a:ext cx="609600" cy="609600"/>
          </a:xfrm>
          <a:prstGeom prst="rect">
            <a:avLst/>
          </a:prstGeom>
        </p:spPr>
      </p:pic>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4716016" y="58513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527" fill="hold"/>
                                        <p:tgtEl>
                                          <p:spTgt spid="4"/>
                                        </p:tgtEl>
                                      </p:cBhvr>
                                    </p:cmd>
                                  </p:childTnLst>
                                </p:cTn>
                              </p:par>
                            </p:childTnLst>
                          </p:cTn>
                        </p:par>
                      </p:childTnLst>
                    </p:cTn>
                  </p:par>
                </p:childTnLst>
              </p:cTn>
              <p:nextCondLst>
                <p:cond evt="onClick" delay="0">
                  <p:tgtEl>
                    <p:spTgt spid="4"/>
                  </p:tgtEl>
                </p:cond>
              </p:nextCondLst>
            </p:seq>
            <p:audio>
              <p:cMediaNode vol="80000">
                <p:cTn id="22" fill="hold" display="0">
                  <p:stCondLst>
                    <p:cond delay="indefinite"/>
                  </p:stCondLst>
                  <p:endCondLst>
                    <p:cond evt="onStopAudio" delay="0">
                      <p:tgtEl>
                        <p:sldTgt/>
                      </p:tgtEl>
                    </p:cond>
                  </p:endCondLst>
                </p:cTn>
                <p:tgtEl>
                  <p:spTgt spid="4"/>
                </p:tgtEl>
              </p:cMediaNode>
            </p:audio>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847"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5"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A54E40331C58479D0FF3C3066F2772" ma:contentTypeVersion="" ma:contentTypeDescription="Create a new document." ma:contentTypeScope="" ma:versionID="9d1de4b43ad8fd05111262cc6c7493d7">
  <xsd:schema xmlns:xsd="http://www.w3.org/2001/XMLSchema" xmlns:xs="http://www.w3.org/2001/XMLSchema" xmlns:p="http://schemas.microsoft.com/office/2006/metadata/properties" xmlns:ns2="5a3829d0-f4cb-424b-a364-715d1b4ecebf" targetNamespace="http://schemas.microsoft.com/office/2006/metadata/properties" ma:root="true" ma:fieldsID="e81b8604e14bfce58d05f5f8939f86bd" ns2:_="">
    <xsd:import namespace="5a3829d0-f4cb-424b-a364-715d1b4eceb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829d0-f4cb-424b-a364-715d1b4ece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E96EA-01D9-48C0-8B2A-6CFF28754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3829d0-f4cb-424b-a364-715d1b4ece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518DF6-3F0B-413F-97E5-AFB7E3A11D81}">
  <ds:schemaRefs>
    <ds:schemaRef ds:uri="http://purl.org/dc/terms/"/>
    <ds:schemaRef ds:uri="http://purl.org/dc/elements/1.1/"/>
    <ds:schemaRef ds:uri="http://schemas.microsoft.com/office/2006/metadata/properties"/>
    <ds:schemaRef ds:uri="http://schemas.microsoft.com/office/infopath/2007/PartnerControls"/>
    <ds:schemaRef ds:uri="5a3829d0-f4cb-424b-a364-715d1b4ecebf"/>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BEAFD6-C6BC-4B76-9637-B27DA86B3A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4165</TotalTime>
  <Words>430</Words>
  <Application>Microsoft Office PowerPoint</Application>
  <PresentationFormat>On-screen Show (4:3)</PresentationFormat>
  <Paragraphs>78</Paragraphs>
  <Slides>15</Slides>
  <Notes>11</Notes>
  <HiddenSlides>0</HiddenSlides>
  <MMClips>31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Office Theme</vt:lpstr>
      <vt:lpstr>Wednesday 13th May P1/A1 French </vt:lpstr>
      <vt:lpstr>Activité 1</vt:lpstr>
      <vt:lpstr>PowerPoint Presentation</vt:lpstr>
      <vt:lpstr>Activité 2</vt:lpstr>
      <vt:lpstr>Où est le….?</vt:lpstr>
      <vt:lpstr>Où est le jaune?</vt:lpstr>
      <vt:lpstr>Où est le rouge?</vt:lpstr>
      <vt:lpstr>Où est le bleu?</vt:lpstr>
      <vt:lpstr>Où est l’orange?</vt:lpstr>
      <vt:lpstr>Où est le rose?</vt:lpstr>
      <vt:lpstr>Où est le blanc?</vt:lpstr>
      <vt:lpstr>Où est le vert?</vt:lpstr>
      <vt:lpstr>Poème des couleurs</vt:lpstr>
      <vt:lpstr>Couleurs (to tune for Frère Jacques)</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Aujourd’hui c’est mardi le onze janvier</dc:title>
  <dc:creator>Ann</dc:creator>
  <cp:lastModifiedBy>Mrs Topping</cp:lastModifiedBy>
  <cp:revision>137</cp:revision>
  <dcterms:created xsi:type="dcterms:W3CDTF">2010-11-30T11:25:06Z</dcterms:created>
  <dcterms:modified xsi:type="dcterms:W3CDTF">2020-05-11T15:31:30Z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0x010100A9A54E40331C58479D0FF3C3066F2772</vt:lpwstr>
  </property>
</Properties>
</file>