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98" r:id="rId4"/>
    <p:sldId id="299" r:id="rId5"/>
    <p:sldId id="301" r:id="rId6"/>
    <p:sldId id="307" r:id="rId7"/>
    <p:sldId id="306" r:id="rId8"/>
    <p:sldId id="305" r:id="rId9"/>
    <p:sldId id="304" r:id="rId10"/>
    <p:sldId id="303" r:id="rId11"/>
    <p:sldId id="302" r:id="rId12"/>
    <p:sldId id="30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710" autoAdjust="0"/>
  </p:normalViewPr>
  <p:slideViewPr>
    <p:cSldViewPr>
      <p:cViewPr varScale="1">
        <p:scale>
          <a:sx n="64" d="100"/>
          <a:sy n="64" d="100"/>
        </p:scale>
        <p:origin x="15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2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803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18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7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01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41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99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3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98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2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04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00285-D285-4CAC-BA48-8F65427B91FE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15972-9BDC-478B-A2BB-4C16090903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2060848"/>
            <a:ext cx="81369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Number bonds to 10</a:t>
            </a:r>
          </a:p>
        </p:txBody>
      </p:sp>
    </p:spTree>
    <p:extLst>
      <p:ext uri="{BB962C8B-B14F-4D97-AF65-F5344CB8AC3E}">
        <p14:creationId xmlns:p14="http://schemas.microsoft.com/office/powerpoint/2010/main" val="40616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556" y="692696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8 + 2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Feeling blue</a:t>
            </a:r>
          </a:p>
        </p:txBody>
      </p:sp>
      <p:pic>
        <p:nvPicPr>
          <p:cNvPr id="9218" name="Picture 2" descr="http://www.idioms4you.com/img/angif-feeling-blu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033" y="2816353"/>
            <a:ext cx="3399159" cy="3797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3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1619" y="999019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9 + 1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Nearly done!</a:t>
            </a:r>
          </a:p>
        </p:txBody>
      </p:sp>
      <p:pic>
        <p:nvPicPr>
          <p:cNvPr id="10242" name="Picture 2" descr="http://www.schooljotter.com/imagefolders/brassington/Sun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466" y="3129627"/>
            <a:ext cx="4015209" cy="3587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71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764704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10 + 0 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Are superheroes! </a:t>
            </a:r>
          </a:p>
        </p:txBody>
      </p:sp>
      <p:pic>
        <p:nvPicPr>
          <p:cNvPr id="11266" name="Picture 2" descr="http://www.jasonnazar.com/wp-content/uploads/2008/09/team-justice-leag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609" y="2888362"/>
            <a:ext cx="5306789" cy="3980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9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1110751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0 + 10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Big strong men</a:t>
            </a:r>
          </a:p>
        </p:txBody>
      </p:sp>
      <p:pic>
        <p:nvPicPr>
          <p:cNvPr id="1026" name="Picture 2" descr="http://us.123rf.com/400wm/400/400/cthoman/cthoman1110/cthoman111001472/10808957-a-cartoon-strong-man-lifting-a-heavy-weigh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505" y="3234409"/>
            <a:ext cx="3496998" cy="327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38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999019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1 + 9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Feeling fine</a:t>
            </a:r>
          </a:p>
        </p:txBody>
      </p:sp>
      <p:pic>
        <p:nvPicPr>
          <p:cNvPr id="2050" name="Picture 2" descr="http://vector-magz.com/wp-content/uploads/2013/09/cartoon-thumbs-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5941" y="3096745"/>
            <a:ext cx="252412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957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999019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2 + 8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Open the gate</a:t>
            </a:r>
          </a:p>
        </p:txBody>
      </p:sp>
      <p:pic>
        <p:nvPicPr>
          <p:cNvPr id="3074" name="Picture 2" descr="http://image.shutterstock.com/display_pic_with_logo/483673/96845026/stock-photo-cartoon-gate-968450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79" y="3048667"/>
            <a:ext cx="4286250" cy="3648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46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808058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3 + 7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Point to heaven</a:t>
            </a:r>
          </a:p>
        </p:txBody>
      </p:sp>
      <p:pic>
        <p:nvPicPr>
          <p:cNvPr id="4098" name="Picture 2" descr="http://thumbs.dreamstime.com/x/man-pointing-up-98926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879" y="2913514"/>
            <a:ext cx="2000250" cy="350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881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919" y="764704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4 + 6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Pick up sticks</a:t>
            </a:r>
          </a:p>
        </p:txBody>
      </p:sp>
      <p:pic>
        <p:nvPicPr>
          <p:cNvPr id="5122" name="Picture 2" descr="http://www.confectionaffection.net/ekmps/shops/canet/images/6-liquorice-root-sticks-3949-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33" y="3140968"/>
            <a:ext cx="38766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61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764704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5 + 5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Come alive!</a:t>
            </a:r>
          </a:p>
        </p:txBody>
      </p:sp>
      <p:pic>
        <p:nvPicPr>
          <p:cNvPr id="6146" name="Picture 2" descr="http://i.istockimg.com/file_thumbview_approve/11386038/2/stock-illustration-11386038-happy-children-friends-celebrating-birthday-party-cartoon-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61573"/>
            <a:ext cx="6552728" cy="3914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32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692696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6 + 4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Knock </a:t>
            </a:r>
            <a:r>
              <a:rPr lang="en-GB" sz="6600">
                <a:solidFill>
                  <a:srgbClr val="0070C0"/>
                </a:solidFill>
                <a:latin typeface="SassoonPrimaryInfant" pitchFamily="2" charset="0"/>
              </a:rPr>
              <a:t>on the </a:t>
            </a:r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door</a:t>
            </a:r>
          </a:p>
        </p:txBody>
      </p:sp>
      <p:pic>
        <p:nvPicPr>
          <p:cNvPr id="7170" name="Picture 2" descr="http://www.andreadams.com/assets/watermark%20files/do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066" y="2816355"/>
            <a:ext cx="4333875" cy="3780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99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30" y="0"/>
            <a:ext cx="1595442" cy="980728"/>
          </a:xfrm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GB" sz="5400" b="1" i="1" dirty="0">
                <a:solidFill>
                  <a:srgbClr val="FF0000"/>
                </a:solidFill>
                <a:latin typeface="SassoonPrimaryInfant" pitchFamily="2" charset="0"/>
              </a:rPr>
              <a:t>123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2767" y="692696"/>
            <a:ext cx="813690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7 + 3</a:t>
            </a:r>
          </a:p>
          <a:p>
            <a:pPr algn="ctr"/>
            <a:r>
              <a:rPr lang="en-GB" sz="6600" dirty="0">
                <a:solidFill>
                  <a:srgbClr val="0070C0"/>
                </a:solidFill>
                <a:latin typeface="SassoonPrimaryInfant" pitchFamily="2" charset="0"/>
              </a:rPr>
              <a:t>Hot cup of tea</a:t>
            </a:r>
          </a:p>
        </p:txBody>
      </p:sp>
      <p:sp>
        <p:nvSpPr>
          <p:cNvPr id="2" name="AutoShape 2" descr="data:image/jpeg;base64,/9j/4AAQSkZJRgABAQAAAQABAAD/2wCEAAkGBxQQEBIUERQUFBUQFRQQEBUVDxYVFBQYFBQWFhQUFRQYHSggGBolGxQUITEhJSkrLi4uFx8zODYsNygtLisBCgoKDg0OGBAQGy8kHyQsLDAsLCwsLC0sMCwsLCwtLiwsLCwsLCwsLCwsLCwsLCwsLCwsLCwsLCwsMCwsLCwsLP/AABEIASQArAMBEQACEQEDEQH/xAAcAAACAgMBAQAAAAAAAAAAAAAAAwQFAQYHAgj/xABDEAACAQICBgcFBAgFBQEAAAABAgADEQQhBRIxQVFxBhMiYYGRoTJSscHRB0KCkiNTYqKywvDxFDNDcuEWk7PS4hX/xAAbAQEAAwEBAQEAAAAAAAAAAAAAAQIDBAUGB//EADMRAAICAQIEAwYFBQEBAAAAAAABAgMRBDESIUFRBRNhkaGxwdHwIjJxgeEGFEJS8WIj/9oADAMBAAIRAxEAPwDuMAIAQAgBAPDpfYbH+togCBirGzix4jZAJIN9kAzACAJqhhmufFT8oBijig2Ww8DAHwAgGGF4BHeqybe0vHeOcAdTqhhkYB7gBACAEAIAQAgBACAEAIArEUQ479xgFfSrFD8RALKjVDC4/tAPcAIBCx1D7w8frAPGGxdsmzHHhALAQAgGGFxY74BWVqZptkeRgEzC4nWyOR+MAkQAgBACAEAIAQAgBACAEAgaQp2IPHIwBGGq6rX3bDALaAEAwRAKismqxHCAS8BW+6eY+kAmwAgCMZT1lPdmIBWA2gFth6usoPnAGQAgBACAEAIAQAgBACARseOxyIgFbALbDNdF5QBsAIBW6QHb5gQBeGNnXn8YBbQAgAYBSGATtGn2hyMAmwAgBACAEAIAQAgBACARseexzIgFbALfDrZF5QBkAIBW489vkAIAvCrd1538oBbQAgGCbQClgE7Rq5MeQ/rzgE2AEAIAQAgBACAEAIAQCv0i+YHDM+MAj0U1mA47fnALiAEACYBT1X1mJ4mASdHU8yfAQCfACAIxj2Q9+UAq4BbYWnqqB4nxgDYAQAgBACAEAIAQAgGHawJO7OAU9R7kk74BN0fSyLcchAJkAIBGx1Wy23tl9YBXAXgFvRp6qgecA9wAgFbjql2t7vx3wDxhKWs3cMzALWAEAIAQAgBACAEAIAQCFpCr90b8z8oBEpJrEDjALdVsLDdlAMwAgFTiausxO7YIA7AUrm/DZzgFhACALxFTVUny5wCoJgFpg6Wqvecz8oA+AEAIAQAgBACAEAIBh2sCTugFPUfWJJ3wCbo+lkW45CATIAQCNjquqtt7ZfWAVwEAt6NPVUDzgHuAEArcdVu1ty/GAeMJS1mHAZmAWsAIAQAgBACAEAIAQAgEPSFTIDjmYBCRbkDjlALhFsABuygGYAQCqxdTWY92QgHvAU7tf3fjALKAEAXXqaqk8NkAqIBZYGnZb+9n9IBJgBACAEAIAQAgBACAEAqsW13Pdl5QD3gFu/IX+UAsoAQDxWayk8BAKeAWWAWyX4n/AIgEmAEAh6RbIDjn5f3gEFRc245QC5UWHKAZgBACAEAIAQAgBACAEAp6vtNzPxgErRu1vD5wCdAMMwG3KCUm9iu0hpSkqH9Iu7Ydbf3SnHHubR0tz/xfw+JStpqlu1jyX6yPMiaLRW9cFlhdOJqL2W2d31keai39jPuhy6aU/db0k+YiHopd0NXSqHcw8B9ZPGij0s12I+OxiFhnu3gjfJ4kZuma6GMKwLLYg5jfLGbTW5cQQEAIAQAgBACAEAIAQAgFXjUs5784BB//AHaVBiCdZreyuZuOJ2CZysjE66NFbbzSwu7K7G9KKjezq0h5t5n6TCV7foetV4XXHfMn7vv9ylr6U1jdmZz3k/OYuedz0IaXhWEkiNW0gxBAAF+OcjjNP7aL3ZUvpCp71uSj6SeNlVp6+wylpKrq/wCY2XfKOUu50Qoqx+VAdKVhsqv+aRxy7l/7al/4oyNP4hdlU+KofiI82fch6HTvePx+p6qdLK4trCm1tt1IPmDb0l43yOe3wqlrKyiVg+myaw6ymy2IzVgw552M1WoXVHDPwiS/JJP9eX1Nx0b0op1f8qqrH3Wybyaxmkbk9mcN/hs6/wA8ceq2+hdUNKqcm7PftH/E2Vi6nBPSSXOPMnqwIuDcHYRLnM01yZmCAgBACAEAIAQBGMxaUUL1CFUevcBvMiUlFZZpVVO2XDBZZo3SDpE1YEKerQbM+03Mj4Ccc729uSPodN4ZCHOX4pe5GoNjiD2Ra3nMuI9GNWHzHq+tne95mdPLHIaskhmWgIhYqlvHjJRWUepHpPY24yGWhLDPbGUybJiWg0QlxILEGsljLGTjgFa45SjN63lFto3pNXoWGt1iD7rm/k20esvG2UTnu8Ppt54w+6+hu3R/pWlU/o21X2tSffxtx5jOdVdyex4Ws8MlFfjWV3RumjtJLWy2MNqn4jiJ1RmpHg36aVXPddydLnMEAIAQAgCMbiloozubKoueJ4Ad5kSkorLNKqpWzUI7s5rp/TbVm135U0ByUf1tM8+yxyeWfX6PRRpjwx/d/fuRr71S5uf7cpjnJ6KiorCMNTvJRSUcnlcSKeTHyzlZWRRi5qHJmX0j7o8/oJzy1L/xRR29hFTGOd/llMnbN9SnGxDOTtJ85m23uRkj1KfCSn3KOPY9U6l+chxJjI9a0jmi6bDXl1ZNdTRWzXU8Pntmkb2tzVal7SRGdCuYzE2jbGRrC6OeRgm8szui8iySDcEgjMEGxHeDILb8mbf0Z6UlmWnWaz5dXU2ax3BuDd+/nt6K7ejPH1nh6ScoLl1X30+B1TQulBXWzZOvtDiPeE9CufEfIavSul5X5X94LOaHGEAIAQDQ+mulNaoUv2KObd7Wz8tnnOK+eXjsfTeE6Xhr43vL4ffM0SpVLsSd/p3Tkzk+gUVFYQFwozlZSUVllJzUVliHxBOzIes5p2yltyRxzub2FFZlgxbBVtJwRkzaMDJi0YJyYtGBk8Ml4wAtGBkLSME5MWjBOQtIwMinpTSM5RNqr5Vvl7CPVS02jNSPVpujZtuR3ljoRv8A0N0+zBWJvUokBv21OwnmLgzqpse/VHgeIaKPOP8AjL3M61h6wdFZdjAMPGeknlZPipwcJOL3QySVCALr1dRGY7FBY+AvIbwsloR4pKK6nHNN1yRntqMWb4n1M8ubPvdNBLboVDVNUfCYzmoo1tsUEKUFszOXnJ5Z5s7G3ljNWTgzyZ1YwRkLScEZMNYbYwMizUEjkTzPJqiQSY60cIyA6wQTzPQsdknBGTOrGBkxqxgnIasjBORdSlIa6ovGbTyiur07cprCeeR7Om1Cs5PcmdGcT1eJTg90bx2eoE3reJFtXDiqfpzO2dFMcP8AD6rfcdlHI2b4sZ6dMvwnw3iVD87K6pfT5Gwzc8oIBE0vT1sPWXjTcfumVmsxZvpZcN0H6r4nHtO5ah3Wb5TyrHhZPuKJKKk2U1Jdc3Owf1acXOTyzhtscnlkvVl8GGQ1ZOCMiqlYDvMhtIlJsQ1cnulclsCyZBOTyTAyYvGBkxeCcmLyBkLwTk9rXI7+cnJGESKdcHuP9b5ZNMhpobqycFchqxgnJFxdHfuO2Uksc0a12NPK3IejaZ/xNID31PgDf5Tet5aPd85WUOXp7zq+hqbsjapsNY+dlnoVp45HzGrlBTXEun1N+nafMBAMEXgLkcg6R4O9OoF20Xb9wlW+F/CeTqIZi8dD7FTbgn3Sft5lPQpWUDznPGOEc0pZYVqgQZ+W8w8IhZZArYot3Dh9Zm5ZNEsCbyMEheMEBeTgHm8AxeMEmLyAYvAC8YJMXkYJC8YA6jiiveOH0kqTRDimWFGoHGXiN4mqwzN5R7ancEHflDQUhegMHesXP+lcDmcvheNPF5Z31WNRcVs8HZOiOH1MKh31C1Q+JsPQLPYoWIHy/ilnFqGu2F9/uXU2PPCAEA5ZprFChpTEUXPZrFKtO+wM6LrL4kHx5zzbJcNri+p9po63d4fXbHeOU/0T+SKTTtJqGardGyDblPukfCc9qcNtjk4Fk156hJuTcmcxfYxeSQF4IC8nAyF4wRk8kxgZMXjAyYvGCcmLxgZC8YJyYvIwTkLwSF5BJlKhU3BsYG5b6PxXWkLbtdwy5nhNoS4uRn5bb5FyKYpJqrmzEnvLHfN0uFYR6NNaW+yOvYHD9VSpoNlNFQfhAHynqxWEkfEXWeZZKb6tv2j5JmQ9JaTpYdb1WtfYNrHkBKTnGO50afS23vFaz8DXqvTqmD2aVQjiSo9M5g9Uux6sfArGuc17zn/T3Ef4zErXpKwHVqjg21gVLZixzyInDqZccuJH03gdT0lUqrGubyvYN0Dptaq9TibXPZDNsfubg3f85NdikuGRXX+HuObKly6rt+noRtN9GXpXeiC6bSu11/8AYespZQ4847Hjqfc128wJC8kgLySAJgg8kxgGLwDF4wSYvGAF4wSYvIJC8gkLwSTNH6PeueyMhtY+yPqe6TGDlsWimzZ8LhEw62XMn2idp+g7p1RioLkdVdZL0HR67F0FOd6iseSdsjyUy1a4ppFtZPytNZJdn7+XzOtz1D4Ug6X0gMPTLbWOSLxP0EpOfCsnTpdO758PTqc9xhes5ZyWZj/YAcO6cMsyeWfVVKFUOGPJIsMN0eFh1lyx+6Ng7ssyZdVdzls8QefwbdxWm9F08NS6ysmohYJrZk3N7XC3O6RZBQWWW0mqs1Fnl1vLxnH/AE1rE6Lo4hS1F1bvBB8D9DMJVxlzR69WstpfDYsHnRunauFbq6wLqNmfaA/ZJ2juMiFsocmX1Ghq1K46+T937l1U0bhNIDWQ6tTaStlf8aHbz9Zq4V281ueFdTdp3ia5e72mv6R6GYilc0wKy/s5N4ofkTMZaea25mSui9zXq1JkbVdWRuDKVPkc5k1jcvnOx4vBGTyTGBkwTAyYvGCcmLwMheQTkLyCSwweha1XYhA95+yPXM+Al1XJ9C6TZe4Lo0iZ1TrnhsT6maxpS3NYwLN3CiygADIWFgOQl8nTCBEqGVZ0RNg6AYfWxRbdTpsfFiAPTWm+mWZ5PL8bs4dOo938PtHRp3nyRovSfSGviGUHKl2Bz2sfPLwnFdPMsH0vh+n4KFLq+f0PGhkDPrH7uznFay8ltXJxjw9zcsDQAGsdp9BOuK6nz9023wrYpvtEwvWaNxA3oFqj8DBj6AzHVRzUzv8AA7fL19b7vHtWDhtBmpuHpMVYcPmN47p5MW1sfoV9cZLEllGzU6wxlE5AVU2jv4juM3/OvU8uOdNZ/wCX9+4qqRIIIuCNhBsRyO6Yo9GSTWHsbDo7pRXp5MRUHB9v5hn53m8b5L1PKv8AC6LOaXC/T6f8L+l0nw9ZdXEUst4ZBUT6+k3V8JcpI8m3wi6LzW0/c/v9xdXQ+jK+ahFJ92o1P924HpHBTL7wcro1UN4v4kOr0Cw7ZpVqjh2kYfwyHp4vZlPMmt0Q6n2fLurt40Qf5pX+3XcsrGK/6CH68/8AZ/8AqR5HqXUj0vQemPaq1DyVV+N48hdy6H0+i2GXaGf/AHVD/LaPKgXUWTqODpUv8umi94QA+e2WSS2RrGIVKkNmsYkaoZVm0SO8qaoQ8g1Ru/2c4e1OtU95lQfhF/552aVcmz5zx6zM4Q7LPt/4bhOo8A5DiMVrVHb3nZvNifnPLcsts+8hVwwjHskbX0eo3FNfe7TfE+k6alsjxNdPHFLsbnOs+eI2k8N1tGrTP+pTdPzKR85WSzFo1os8q2E10afsZ860srX3bZ4KP1iaUkXGjl6uqjDYeye8N/QPhOiPJnlXfii0w0hT1azjvv5i/wA5SSxJm9EuKqLPCQWY9JJkx6Sxmx9PKSjKRKSq3vH8xl02YuMew9ajcT5mTlmTjHsNUySjHpJM2ZeSQhDypohDyDVCHlTRCHkGqOmdDcPqYKlxe9Q/iJI9LT0KFiCPjvFbOPVT9OXs/ku5seccPLWcqdoYqfA2nj9cH6RjMVL0ydJ6LC9Q/srl5gTvp3PkPEXiC9WbPOk8YIB8+9IML1OMxKbNWtUtyLFl9CJ4dseGcl6n6nobfN0tU+8V7cYfvJuiyHp23rl9P67peHNHLqU4zz0Z704v6UH3kVviPlFm40b/APnjs2Q0lTdj0kmbJCSxkx6STNj0ljJj0ljNj0kmTHpLGTMvAQh5U1Qh5BohDypqhDC+Q35CQaLlzOw4Oh1dNEH3FVPygCerFYSR8DbPjnKb6tsdJMzhum16rHV0P3a7kcmfWX91hPGs/DY16n6TpH5ujrkusV7lh+9HSOiD/pHH7N/UfWehRuz5HxRfgi/U2qdJ4gQDjH2mYXq9JOf1yU6voaZ/8c8nVxxa/U/Qf6et49DFf6tr5/M17D1CpuJgng9ayCksMlVsSahW/wB0ao5XJ+cs5ZMIVKtNLqZSAx6STNj0ljJj0kmTHpLGbHpLGTJCSTNjkljJg8BCHlTVCHkGiEPKmqJOgqHWYqgvF1Y8l7R9BLVrM0jHWWeXp7Jej9/I6xPTPhwgHG/tVwvU4/rAMq9NXv8AtJ2D6KnnPJ1keGzPc/QP6bt83R8D/wAW1+z5/Nm0dDMUDWpn9YhHmNb5Tpol+JHi+LVYqkuz/g3ydp8yEA5p9sGF7WFq8RUpMfysv888/XR/Kz7D+lreVtf6P4p/I5+k4T6lj0kmTHpLGbHpLGTHpJM2PSWMmSEkmbHpLGTHpJMmPSWM2YeCUIeVNEIeQaoQ8qaIvegmH1sWW/Vox8Wso9C020yzPJ5njNnDpuHu19fodEnefKBANE+13RfW4RKyi5wz9r/ZUsG9QnrOLWwzDi7H039L6ry9TKp7TXvX8ZNZ6GY/VSk36pgDyU7Pymc9E+SfY9jxbT5lOP8Asvv3nYQZ6p8CEA1D7UsJr4AtbOjUp1PAnqz/AB+k5dZHNeex739OW8GsUf8AZNfP5HJEnln3bHpLGTHpJM2PSWMmPSSZMeksjNj0kmTHpLGbHpJMmPSWM2eXkEoQ8g0Qh5U1Qh5Bqjc/s8w9krVPeZaY/CLn+P0nXpVybPnvHbMzhDsm/b/w2+dR4IQBWKw61UdHF1qKUYcQwsRIaTWGXrslXNTi8NPKOM09HPo/GVcM9yG7dFj99c7Hnbb3qZ5Kg6puDP0KWphrtLDUR32a7P72/U6r0ax4rUFz7VMBHG/L2T4gfHhPSqlxRPiPEKHVc+z5r79C2mpwld0iwfX4TEU970nA56p1fW0pbHig16HVobvJ1NdnaS+JwWkbgd88RH6fLkSEljJj0kmTHpLGbHpJMmPSWM2PSSZMeksZskJJMmOSWM2eXkEoQ8g1Qh5U0Qh5BqjpPRDD6mDpcXvUP4mJHpaehQsQR8h4pZx6qfpy9n8lzNTzwgBAKPpV0fXG0xay1qR16Dncd6t+y1rHzmN1SsXqtj0vDfEJaSbzzhLlJfNeq6Gl4HH1cHV19Ugp2K9I7Sv3hwuNoPyM5IycHn2n0F9Feqr4c8nzi/X6PZr5o6RgMYlemtSkwZXFwR8DwPdO+MlJZR8jdTOqbhNYaJEsZnA9MYPqMTXpfq6jqP8Abe6/ukTxLI8M2j9P0l3naeuzul7evvEpINGPSSZseksZMekkzY9JYyY9JYzY9JJkx6Sxmx6yTJi3kF0JeQaIjvKmqFahYgDaxCjmTYSNy+VFZeyOu4aiKaKg2IoQclFh8J6iWFg+Esm5ycn1eRkkoEAIAQCm6QaDGIGstlqLsO5h7rfWZW1cXNbnoaLXOh8MucX7vVGkf4SvhXbqnegzZsv3G7wNh55zjxKD5cj6HzKNRFOaU136r5lhhdM45drpU5qvyAl1Zajms0ehl0a9v8mu9J8FWr1WrtTsWC64VSVOqLa207gPKYXRlJ8WD1vDr6aa1Spcltn1NfSYHqsekkzY9JYyY9JJmx6Sxkx6Sxkx6STNkhJYyY5ZJmxbyC6EPINEIeVNUT+jGG6zF0huU9YfwC49dWXqWZo5fELPL00335e3+Dps9E+OCAEAIAQAgC69BXFnUMOBF5DSe5eE5QeYvBWVuj9M+xdD3G48j9Zm6l0OuPiFi/NzK3SGHOFQ1KjDUUgFhfK5sLjdmRM5LgWXsdlFi1MlCC/E+hp3SjDUKiDEUHQnWC1QrDO+xrbm48b905blFriie/4dZfCXkWp7ZWfh+hryTnPVZISWM2PSSZMeksZseksZMekkzY9JYyY4STNi3kF0IeQaoQ8qaI2roBhM6tU91Jf4m/lnTpo7s8Txu3lCtfr8l8zcp1nz4QAgBACAEAIAQCJpfAjEUKtI/wCojLfgSMj4GxlZx4ouJvpr3RdCxdHk4WaZVirCzKSrDgQbEeYni4w8H6UpKSUo7MaksUY9JJmx6Sxkx6STNj0ljJj0kmTHpLGbHDZJMxTyC6EPKmqEPINEdL6OYLqMNTU+0RrvzbMjwyHhPQqjwxSPkNff518pLbZfoiymhxhACAEAIAQAgBACAcr+0TRPU4rrVHYxGZ7nHtDxFj+aebqq+GfF3PtfAtX5un8p7w+HT2bew1lJznssekkyZISWM2OSSjJkhJYzY9JJkx6Sxmxu6SZinkGiEPKmiJ/RvR3X4hQR2af6R/DYPE+l5pVDikcuv1Hk0Nrd8l9+h0ed58kEAIAQAgBACAEAIAQCu0/olcXQak2RPaRrX1WHst8uRMzsrU44Z16LVy0tysj+67rt99Tj+OwL4eo1OqNVl8iNzA7wZ5couLwz72m+F9asreU/vmYSQSx6Sxkx6SUZseksZMekkzY9JYyY3dJKCXkGiPFOizsFQFmY2AG+Qk3yRaU4wi5SeEjoGgNFDDUtXIu3aqEcdwHcPqd87q4cCPltbqnqLM9Ft9+pZzQ4wgBACAEAIAQAgBACAEArtNaFpYtNWqMx7DjJl5H5TOyuM1hnXpNbbpZcUH+q6M59pbolXw5JUdam5kGY/wBybR4XE4Z6eUduaPqtN4vResN8Muz+TKZJkd7HpJRmyQksZMcksZskJJMmMY5SSiJuB0FVrWNtRT95hbyXafhLxqlI5rtfVVyzl9kbborRFPDjsi7H2nO093cO6dUK1DY8PU6uy9/i27FhLnKEAIAQAgBACAEAIAQAgBACAEAg47RFCv8A5lNWPG1m/MM5SVcZbo6adXfT+STXw9mxR4/ojQUaymovcHBH7wJ9ZjLTxWx6VPi98nwySf7fRmq4ugKbEC+XGczWD2q7HNZYzA0g5F/STFZKXTcFyNtwHRukVDMahvu1gB6C/rOqNMdzw7vErU+FJff7lxhdG0qXsIoPHa35jnNVCK2RwWam2z80vv8AQlyxgEAIAQAgBAC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196" name="Picture 4" descr="http://kataaulia.com/wp-content/uploads/2013/05/hot-tea-carto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294" y="1135411"/>
            <a:ext cx="3371850" cy="570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323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82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SassoonPrimaryInfant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Routledge</dc:creator>
  <cp:lastModifiedBy>Mrs Topping</cp:lastModifiedBy>
  <cp:revision>13</cp:revision>
  <dcterms:created xsi:type="dcterms:W3CDTF">2013-09-03T10:01:23Z</dcterms:created>
  <dcterms:modified xsi:type="dcterms:W3CDTF">2020-05-11T09:34:17Z</dcterms:modified>
</cp:coreProperties>
</file>