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5" r:id="rId4"/>
    <p:sldId id="296" r:id="rId5"/>
    <p:sldId id="297" r:id="rId6"/>
    <p:sldId id="298" r:id="rId7"/>
    <p:sldId id="278" r:id="rId8"/>
    <p:sldId id="289" r:id="rId9"/>
    <p:sldId id="258" r:id="rId10"/>
    <p:sldId id="287" r:id="rId11"/>
    <p:sldId id="259" r:id="rId12"/>
    <p:sldId id="290" r:id="rId13"/>
    <p:sldId id="291" r:id="rId14"/>
    <p:sldId id="292" r:id="rId15"/>
    <p:sldId id="268" r:id="rId16"/>
    <p:sldId id="293" r:id="rId17"/>
    <p:sldId id="294"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60"/>
  </p:normalViewPr>
  <p:slideViewPr>
    <p:cSldViewPr>
      <p:cViewPr>
        <p:scale>
          <a:sx n="66" d="100"/>
          <a:sy n="66" d="100"/>
        </p:scale>
        <p:origin x="-624"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F0A70D0-FC20-4BCE-BF0B-6704DA6089D8}"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209156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0A70D0-FC20-4BCE-BF0B-6704DA6089D8}"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156504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0A70D0-FC20-4BCE-BF0B-6704DA6089D8}"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402398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0A70D0-FC20-4BCE-BF0B-6704DA6089D8}"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179472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A70D0-FC20-4BCE-BF0B-6704DA6089D8}" type="datetimeFigureOut">
              <a:rPr lang="en-GB" smtClean="0"/>
              <a:t>08/05/2020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2854452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F0A70D0-FC20-4BCE-BF0B-6704DA6089D8}" type="datetimeFigureOut">
              <a:rPr lang="en-GB" smtClean="0"/>
              <a:t>08/05/2020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398996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0A70D0-FC20-4BCE-BF0B-6704DA6089D8}" type="datetimeFigureOut">
              <a:rPr lang="en-GB" smtClean="0"/>
              <a:t>08/05/2020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416673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F0A70D0-FC20-4BCE-BF0B-6704DA6089D8}" type="datetimeFigureOut">
              <a:rPr lang="en-GB" smtClean="0"/>
              <a:t>08/05/2020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228351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A70D0-FC20-4BCE-BF0B-6704DA6089D8}" type="datetimeFigureOut">
              <a:rPr lang="en-GB" smtClean="0"/>
              <a:t>08/05/2020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140370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A70D0-FC20-4BCE-BF0B-6704DA6089D8}" type="datetimeFigureOut">
              <a:rPr lang="en-GB" smtClean="0"/>
              <a:t>08/05/2020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93866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A70D0-FC20-4BCE-BF0B-6704DA6089D8}" type="datetimeFigureOut">
              <a:rPr lang="en-GB" smtClean="0"/>
              <a:t>08/05/2020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5BA1C-B87F-407B-BED1-7FE3CD629FC3}" type="slidenum">
              <a:rPr lang="en-GB" smtClean="0"/>
              <a:t>‹#›</a:t>
            </a:fld>
            <a:endParaRPr lang="en-GB"/>
          </a:p>
        </p:txBody>
      </p:sp>
    </p:spTree>
    <p:extLst>
      <p:ext uri="{BB962C8B-B14F-4D97-AF65-F5344CB8AC3E}">
        <p14:creationId xmlns:p14="http://schemas.microsoft.com/office/powerpoint/2010/main" val="375727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A70D0-FC20-4BCE-BF0B-6704DA6089D8}" type="datetimeFigureOut">
              <a:rPr lang="en-GB" smtClean="0"/>
              <a:t>08/05/2020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5BA1C-B87F-407B-BED1-7FE3CD629FC3}" type="slidenum">
              <a:rPr lang="en-GB" smtClean="0"/>
              <a:t>‹#›</a:t>
            </a:fld>
            <a:endParaRPr lang="en-GB"/>
          </a:p>
        </p:txBody>
      </p:sp>
    </p:spTree>
    <p:extLst>
      <p:ext uri="{BB962C8B-B14F-4D97-AF65-F5344CB8AC3E}">
        <p14:creationId xmlns:p14="http://schemas.microsoft.com/office/powerpoint/2010/main" val="44160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SassoonCRInfant" panose="02010503020300020003" pitchFamily="2" charset="0"/>
              </a:rPr>
              <a:t>Blackburn Primary School </a:t>
            </a:r>
            <a:endParaRPr lang="en-GB" dirty="0">
              <a:latin typeface="SassoonCRInfant" panose="02010503020300020003" pitchFamily="2" charset="0"/>
            </a:endParaRPr>
          </a:p>
        </p:txBody>
      </p:sp>
      <p:sp>
        <p:nvSpPr>
          <p:cNvPr id="3" name="Subtitle 2"/>
          <p:cNvSpPr>
            <a:spLocks noGrp="1"/>
          </p:cNvSpPr>
          <p:nvPr>
            <p:ph type="subTitle" idx="1"/>
          </p:nvPr>
        </p:nvSpPr>
        <p:spPr/>
        <p:txBody>
          <a:bodyPr>
            <a:normAutofit fontScale="92500" lnSpcReduction="20000"/>
          </a:bodyPr>
          <a:lstStyle/>
          <a:p>
            <a:r>
              <a:rPr lang="en-GB" dirty="0" smtClean="0">
                <a:latin typeface="SassoonCRInfant" panose="02010503020300020003" pitchFamily="2" charset="0"/>
              </a:rPr>
              <a:t>Celebration Assembly </a:t>
            </a:r>
          </a:p>
          <a:p>
            <a:r>
              <a:rPr lang="en-GB" dirty="0" smtClean="0">
                <a:latin typeface="SassoonCRInfant" panose="02010503020300020003" pitchFamily="2" charset="0"/>
              </a:rPr>
              <a:t>Friday the 8</a:t>
            </a:r>
            <a:r>
              <a:rPr lang="en-GB" baseline="30000" dirty="0" smtClean="0">
                <a:latin typeface="SassoonCRInfant" panose="02010503020300020003" pitchFamily="2" charset="0"/>
              </a:rPr>
              <a:t>th</a:t>
            </a:r>
            <a:r>
              <a:rPr lang="en-GB" dirty="0" smtClean="0">
                <a:latin typeface="SassoonCRInfant" panose="02010503020300020003" pitchFamily="2" charset="0"/>
              </a:rPr>
              <a:t> of May 2020</a:t>
            </a:r>
          </a:p>
          <a:p>
            <a:r>
              <a:rPr lang="en-GB" dirty="0" smtClean="0">
                <a:latin typeface="SassoonCRInfant" panose="02010503020300020003" pitchFamily="2" charset="0"/>
              </a:rPr>
              <a:t>Blackburn Primary, a school family, growing, learning and succeeding. </a:t>
            </a:r>
            <a:endParaRPr lang="en-GB" dirty="0">
              <a:latin typeface="SassoonCRInfant" panose="02010503020300020003" pitchFamily="2" charset="0"/>
            </a:endParaRPr>
          </a:p>
        </p:txBody>
      </p:sp>
      <p:pic>
        <p:nvPicPr>
          <p:cNvPr id="4" name="Picture 16" descr="blackburn 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260648"/>
            <a:ext cx="186531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135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latin typeface="SassoonCRInfant" panose="02010503020300020003" pitchFamily="2" charset="0"/>
              </a:rPr>
              <a:t>Well done to one of our P4/5 girls who has learned to ride her bike!</a:t>
            </a:r>
            <a:endParaRPr lang="en-GB" sz="3200" dirty="0">
              <a:latin typeface="SassoonCRInfant" panose="02010503020300020003" pitchFamily="2" charset="0"/>
            </a:endParaRPr>
          </a:p>
        </p:txBody>
      </p:sp>
      <p:pic>
        <p:nvPicPr>
          <p:cNvPr id="5" nam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97238" y="1600200"/>
            <a:ext cx="2549525" cy="4525963"/>
          </a:xfrm>
        </p:spPr>
      </p:pic>
    </p:spTree>
    <p:extLst>
      <p:ext uri="{BB962C8B-B14F-4D97-AF65-F5344CB8AC3E}">
        <p14:creationId xmlns:p14="http://schemas.microsoft.com/office/powerpoint/2010/main" val="3852534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spcBef>
                <a:spcPct val="20000"/>
              </a:spcBef>
            </a:pPr>
            <a:r>
              <a:rPr lang="en-GB" sz="2700" dirty="0" smtClean="0">
                <a:solidFill>
                  <a:prstClr val="black"/>
                </a:solidFill>
                <a:latin typeface="SassoonCRInfant" panose="02010503020300020003" pitchFamily="2" charset="0"/>
                <a:ea typeface="+mn-ea"/>
                <a:cs typeface="+mn-cs"/>
              </a:rPr>
              <a:t>Well done to one of our A2 pupils for always completing his work. This week he has been working on his times tables, punctuation and health and wellbeing. He has also made a jar with ‘things he is looking forward to’!</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07602" y="2972949"/>
            <a:ext cx="3264361" cy="244827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6525" y="2972949"/>
            <a:ext cx="3264361" cy="244827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18414" y="2974673"/>
            <a:ext cx="3278155" cy="2458616"/>
          </a:xfrm>
          <a:prstGeom prst="rect">
            <a:avLst/>
          </a:prstGeom>
        </p:spPr>
      </p:pic>
    </p:spTree>
    <p:extLst>
      <p:ext uri="{BB962C8B-B14F-4D97-AF65-F5344CB8AC3E}">
        <p14:creationId xmlns:p14="http://schemas.microsoft.com/office/powerpoint/2010/main" val="334102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dirty="0" smtClean="0">
                <a:latin typeface="SassoonCRInfant" panose="02010503020300020003" pitchFamily="2" charset="0"/>
              </a:rPr>
              <a:t>Well done to one of our A2 boys who made a fantastic video for the Planet Soccer </a:t>
            </a:r>
            <a:r>
              <a:rPr lang="en-GB" sz="3200" dirty="0">
                <a:latin typeface="SassoonCRInfant" panose="02010503020300020003" pitchFamily="2" charset="0"/>
              </a:rPr>
              <a:t>F</a:t>
            </a:r>
            <a:r>
              <a:rPr lang="en-GB" sz="3200" dirty="0" smtClean="0">
                <a:latin typeface="SassoonCRInfant" panose="02010503020300020003" pitchFamily="2" charset="0"/>
              </a:rPr>
              <a:t>acebook page.</a:t>
            </a:r>
            <a:endParaRPr lang="en-GB" sz="3200" dirty="0">
              <a:latin typeface="SassoonCRInfant" panose="02010503020300020003" pitchFamily="2" charset="0"/>
            </a:endParaRPr>
          </a:p>
        </p:txBody>
      </p:sp>
      <p:pic>
        <p:nvPicPr>
          <p:cNvPr id="4" name="92393034_230331021706124_93689402982662144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1813" y="1600200"/>
            <a:ext cx="8081962" cy="4525963"/>
          </a:xfrm>
        </p:spPr>
      </p:pic>
    </p:spTree>
    <p:extLst>
      <p:ext uri="{BB962C8B-B14F-4D97-AF65-F5344CB8AC3E}">
        <p14:creationId xmlns:p14="http://schemas.microsoft.com/office/powerpoint/2010/main" val="1722058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latin typeface="SassoonCRInfant" panose="02010503020300020003" pitchFamily="2" charset="0"/>
              </a:rPr>
              <a:t>Well done to Julia for creating a simple machine from the West Lothian Council Be Inspired task!</a:t>
            </a:r>
            <a:endParaRPr lang="en-GB" sz="3200" dirty="0">
              <a:latin typeface="SassoonCRInfant" panose="02010503020300020003" pitchFamily="2" charset="0"/>
            </a:endParaRPr>
          </a:p>
        </p:txBody>
      </p:sp>
      <p:pic>
        <p:nvPicPr>
          <p:cNvPr id="5" name="video-158885919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02254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dirty="0" smtClean="0">
                <a:latin typeface="SassoonCRInfant" panose="02010503020300020003" pitchFamily="2" charset="0"/>
              </a:rPr>
              <a:t>Well done to one of our P5/6/7 girls for becoming a content producer and creating her own fitness video – Joe Wicks watch out!</a:t>
            </a:r>
            <a:endParaRPr lang="en-GB" sz="3200" dirty="0">
              <a:latin typeface="SassoonCRInfant" panose="02010503020300020003" pitchFamily="2" charset="0"/>
            </a:endParaRPr>
          </a:p>
        </p:txBody>
      </p:sp>
      <p:pic>
        <p:nvPicPr>
          <p:cNvPr id="4" name="video-158885958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14700" y="1600200"/>
            <a:ext cx="2514600" cy="4525963"/>
          </a:xfrm>
        </p:spPr>
      </p:pic>
    </p:spTree>
    <p:extLst>
      <p:ext uri="{BB962C8B-B14F-4D97-AF65-F5344CB8AC3E}">
        <p14:creationId xmlns:p14="http://schemas.microsoft.com/office/powerpoint/2010/main" val="672020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92696"/>
            <a:ext cx="8373616" cy="4958011"/>
          </a:xfrm>
        </p:spPr>
        <p:txBody>
          <a:bodyPr>
            <a:normAutofit/>
          </a:bodyPr>
          <a:lstStyle/>
          <a:p>
            <a:pPr fontAlgn="base"/>
            <a:r>
              <a:rPr lang="en-US" dirty="0" smtClean="0">
                <a:latin typeface="SassoonCRInfant" panose="02010503020300020003" pitchFamily="2" charset="0"/>
              </a:rPr>
              <a:t>Well done to Morgan who </a:t>
            </a:r>
            <a:r>
              <a:rPr lang="en-US" dirty="0">
                <a:latin typeface="SassoonCRInfant" panose="02010503020300020003" pitchFamily="2" charset="0"/>
              </a:rPr>
              <a:t>created </a:t>
            </a:r>
            <a:r>
              <a:rPr lang="en-US" dirty="0" smtClean="0">
                <a:latin typeface="SassoonCRInfant" panose="02010503020300020003" pitchFamily="2" charset="0"/>
              </a:rPr>
              <a:t>an </a:t>
            </a:r>
            <a:r>
              <a:rPr lang="en-US" dirty="0">
                <a:latin typeface="SassoonCRInfant" panose="02010503020300020003" pitchFamily="2" charset="0"/>
              </a:rPr>
              <a:t>amazing </a:t>
            </a:r>
            <a:r>
              <a:rPr lang="en-US" dirty="0" smtClean="0">
                <a:latin typeface="SassoonCRInfant" panose="02010503020300020003" pitchFamily="2" charset="0"/>
              </a:rPr>
              <a:t>PowerPoint about Tom Moore. </a:t>
            </a:r>
          </a:p>
          <a:p>
            <a:pPr fontAlgn="base"/>
            <a:r>
              <a:rPr lang="en-US" dirty="0" smtClean="0">
                <a:latin typeface="SassoonCRInfant" panose="02010503020300020003" pitchFamily="2" charset="0"/>
              </a:rPr>
              <a:t>Well done to Ryan for staying focused and using some of his time at home to explore his personal interest in coding.</a:t>
            </a:r>
            <a:r>
              <a:rPr lang="en-US" dirty="0">
                <a:latin typeface="SassoonCRInfant" panose="02010503020300020003" pitchFamily="2" charset="0"/>
              </a:rPr>
              <a:t/>
            </a:r>
            <a:br>
              <a:rPr lang="en-US" dirty="0">
                <a:latin typeface="SassoonCRInfant" panose="02010503020300020003" pitchFamily="2" charset="0"/>
              </a:rPr>
            </a:br>
            <a:endParaRPr lang="en-US" dirty="0">
              <a:latin typeface="SassoonCRInfant" panose="02010503020300020003" pitchFamily="2" charset="0"/>
            </a:endParaRPr>
          </a:p>
          <a:p>
            <a:endParaRPr lang="en-GB" dirty="0"/>
          </a:p>
        </p:txBody>
      </p:sp>
    </p:spTree>
    <p:extLst>
      <p:ext uri="{BB962C8B-B14F-4D97-AF65-F5344CB8AC3E}">
        <p14:creationId xmlns:p14="http://schemas.microsoft.com/office/powerpoint/2010/main" val="732404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92696"/>
            <a:ext cx="8373616" cy="4958011"/>
          </a:xfrm>
        </p:spPr>
        <p:txBody>
          <a:bodyPr>
            <a:normAutofit/>
          </a:bodyPr>
          <a:lstStyle/>
          <a:p>
            <a:pPr fontAlgn="base"/>
            <a:r>
              <a:rPr lang="en-US" dirty="0" smtClean="0">
                <a:latin typeface="SassoonCRInfant" panose="02010503020300020003" pitchFamily="2" charset="0"/>
              </a:rPr>
              <a:t>Well done to Ellie, Scott and Jack for making wondering pictures of Tom Moore</a:t>
            </a:r>
            <a:r>
              <a:rPr lang="en-US" dirty="0">
                <a:latin typeface="SassoonCRInfant" panose="02010503020300020003" pitchFamily="2" charset="0"/>
              </a:rPr>
              <a:t/>
            </a:r>
            <a:br>
              <a:rPr lang="en-US" dirty="0">
                <a:latin typeface="SassoonCRInfant" panose="02010503020300020003" pitchFamily="2" charset="0"/>
              </a:rPr>
            </a:br>
            <a:endParaRPr lang="en-US" dirty="0">
              <a:latin typeface="SassoonCRInfant" panose="02010503020300020003" pitchFamily="2" charset="0"/>
            </a:endParaRPr>
          </a:p>
          <a:p>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6831" y="2708920"/>
            <a:ext cx="2782321" cy="334249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363" b="13457"/>
          <a:stretch/>
        </p:blipFill>
        <p:spPr>
          <a:xfrm>
            <a:off x="3131840" y="2759593"/>
            <a:ext cx="2506991" cy="330951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3250" b="13250"/>
          <a:stretch/>
        </p:blipFill>
        <p:spPr>
          <a:xfrm>
            <a:off x="196415" y="2759593"/>
            <a:ext cx="2587425" cy="3384376"/>
          </a:xfrm>
          <a:prstGeom prst="rect">
            <a:avLst/>
          </a:prstGeom>
        </p:spPr>
      </p:pic>
    </p:spTree>
    <p:extLst>
      <p:ext uri="{BB962C8B-B14F-4D97-AF65-F5344CB8AC3E}">
        <p14:creationId xmlns:p14="http://schemas.microsoft.com/office/powerpoint/2010/main" val="3898338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noAutofit/>
          </a:bodyPr>
          <a:lstStyle/>
          <a:p>
            <a:r>
              <a:rPr lang="en-GB" sz="2800" dirty="0" smtClean="0">
                <a:latin typeface="SassoonCRInfant" panose="02010503020300020003" pitchFamily="2" charset="0"/>
              </a:rPr>
              <a:t>We also want to wish Mrs Lund a huge congratulations on the arrival of baby Noah </a:t>
            </a:r>
            <a:r>
              <a:rPr lang="en-GB" sz="2800" dirty="0" smtClean="0">
                <a:latin typeface="SassoonCRInfant" panose="02010503020300020003" pitchFamily="2" charset="0"/>
              </a:rPr>
              <a:t>Arthur </a:t>
            </a:r>
            <a:r>
              <a:rPr lang="en-GB" sz="2800" dirty="0" smtClean="0">
                <a:latin typeface="SassoonCRInfant" panose="02010503020300020003" pitchFamily="2" charset="0"/>
              </a:rPr>
              <a:t>Lund who was born 5</a:t>
            </a:r>
            <a:r>
              <a:rPr lang="en-GB" sz="2800" baseline="30000" dirty="0" smtClean="0">
                <a:latin typeface="SassoonCRInfant" panose="02010503020300020003" pitchFamily="2" charset="0"/>
              </a:rPr>
              <a:t>th</a:t>
            </a:r>
            <a:r>
              <a:rPr lang="en-GB" sz="2800" dirty="0" smtClean="0">
                <a:latin typeface="SassoonCRInfant" panose="02010503020300020003" pitchFamily="2" charset="0"/>
              </a:rPr>
              <a:t> April 2020 at 11:17am weighing 7lbs 11oz! </a:t>
            </a:r>
            <a:endParaRPr lang="en-GB" sz="2800" dirty="0">
              <a:latin typeface="SassoonCRInfant" panose="02010503020300020003"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81" y="1916832"/>
            <a:ext cx="3363838" cy="4485117"/>
          </a:xfrm>
          <a:prstGeom prst="rect">
            <a:avLst/>
          </a:prstGeom>
        </p:spPr>
      </p:pic>
    </p:spTree>
    <p:extLst>
      <p:ext uri="{BB962C8B-B14F-4D97-AF65-F5344CB8AC3E}">
        <p14:creationId xmlns:p14="http://schemas.microsoft.com/office/powerpoint/2010/main" val="777040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assoonCRInfant" panose="02010503020300020003" pitchFamily="2" charset="0"/>
              </a:rPr>
              <a:t>Take care and stay safe </a:t>
            </a:r>
            <a:endParaRPr lang="en-GB" dirty="0">
              <a:latin typeface="SassoonCRInfant" panose="02010503020300020003" pitchFamily="2" charset="0"/>
            </a:endParaRPr>
          </a:p>
        </p:txBody>
      </p:sp>
      <p:sp>
        <p:nvSpPr>
          <p:cNvPr id="3" name="Content Placeholder 2"/>
          <p:cNvSpPr>
            <a:spLocks noGrp="1"/>
          </p:cNvSpPr>
          <p:nvPr>
            <p:ph idx="1"/>
          </p:nvPr>
        </p:nvSpPr>
        <p:spPr/>
        <p:txBody>
          <a:bodyPr/>
          <a:lstStyle/>
          <a:p>
            <a:pPr marL="0" indent="0" algn="just">
              <a:buNone/>
            </a:pPr>
            <a:r>
              <a:rPr lang="en-GB" dirty="0" smtClean="0">
                <a:latin typeface="SassoonCRInfant" panose="02010503020300020003" pitchFamily="2" charset="0"/>
              </a:rPr>
              <a:t>We all miss you and look forward to when we will see you all again</a:t>
            </a:r>
            <a:r>
              <a:rPr lang="en-GB" dirty="0">
                <a:latin typeface="SassoonCRInfant" panose="02010503020300020003" pitchFamily="2" charset="0"/>
              </a:rPr>
              <a:t> </a:t>
            </a:r>
            <a:r>
              <a:rPr lang="en-GB" dirty="0" smtClean="0">
                <a:latin typeface="SassoonCRInfant" panose="02010503020300020003" pitchFamily="2" charset="0"/>
              </a:rPr>
              <a:t>from all the staff at Blackburn Primary School </a:t>
            </a:r>
          </a:p>
          <a:p>
            <a:pPr marL="0" indent="0" algn="just">
              <a:buNone/>
            </a:pPr>
            <a:endParaRPr lang="en-GB" dirty="0">
              <a:latin typeface="SassoonCRInfant" panose="02010503020300020003" pitchFamily="2" charset="0"/>
            </a:endParaRPr>
          </a:p>
          <a:p>
            <a:pPr marL="0" indent="0" algn="just">
              <a:buNone/>
            </a:pPr>
            <a:r>
              <a:rPr lang="en-GB" dirty="0" smtClean="0">
                <a:latin typeface="SassoonCRInfant" panose="02010503020300020003" pitchFamily="2" charset="0"/>
              </a:rPr>
              <a:t>Have a lovely weekend and we will be back in touch on Monday </a:t>
            </a:r>
          </a:p>
          <a:p>
            <a:pPr marL="0" indent="0" algn="just">
              <a:buNone/>
            </a:pPr>
            <a:endParaRPr lang="en-GB" dirty="0">
              <a:latin typeface="SassoonCRInfant" panose="02010503020300020003" pitchFamily="2" charset="0"/>
            </a:endParaRPr>
          </a:p>
          <a:p>
            <a:pPr marL="0" indent="0" algn="just">
              <a:buNone/>
            </a:pPr>
            <a:endParaRPr lang="en-GB" dirty="0">
              <a:latin typeface="SassoonCRInfant" panose="02010503020300020003" pitchFamily="2" charset="0"/>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9654" y="4380859"/>
            <a:ext cx="3800125"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410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assoonCRInfant" panose="02010503020300020003" pitchFamily="2" charset="0"/>
              </a:rPr>
              <a:t>Shout outs from staff………..</a:t>
            </a:r>
            <a:endParaRPr lang="en-GB" dirty="0">
              <a:latin typeface="SassoonCRInfant" panose="02010503020300020003" pitchFamily="2" charset="0"/>
            </a:endParaRPr>
          </a:p>
        </p:txBody>
      </p:sp>
      <p:sp>
        <p:nvSpPr>
          <p:cNvPr id="3" name="Content Placeholder 2"/>
          <p:cNvSpPr>
            <a:spLocks noGrp="1"/>
          </p:cNvSpPr>
          <p:nvPr>
            <p:ph idx="1"/>
          </p:nvPr>
        </p:nvSpPr>
        <p:spPr/>
        <p:txBody>
          <a:bodyPr numCol="2">
            <a:normAutofit fontScale="92500" lnSpcReduction="20000"/>
          </a:bodyPr>
          <a:lstStyle/>
          <a:p>
            <a:pPr marL="0" indent="0">
              <a:buNone/>
            </a:pPr>
            <a:r>
              <a:rPr lang="en-GB" dirty="0" smtClean="0">
                <a:latin typeface="SassoonCRInfant" panose="02010503020300020003" pitchFamily="2" charset="0"/>
              </a:rPr>
              <a:t>We all miss you</a:t>
            </a:r>
          </a:p>
          <a:p>
            <a:pPr marL="0" indent="0">
              <a:buNone/>
            </a:pPr>
            <a:endParaRPr lang="en-GB" sz="2000" dirty="0" smtClean="0">
              <a:latin typeface="SassoonCRInfant" panose="02010503020300020003" pitchFamily="2" charset="0"/>
            </a:endParaRPr>
          </a:p>
          <a:p>
            <a:pPr marL="0" indent="0">
              <a:buNone/>
            </a:pPr>
            <a:r>
              <a:rPr lang="en-GB" sz="2000" dirty="0" smtClean="0">
                <a:latin typeface="SassoonCRInfant" panose="02010503020300020003" pitchFamily="2" charset="0"/>
              </a:rPr>
              <a:t>Teaching staf</a:t>
            </a:r>
            <a:r>
              <a:rPr lang="en-GB" sz="2000" dirty="0">
                <a:latin typeface="SassoonCRInfant" panose="02010503020300020003" pitchFamily="2" charset="0"/>
              </a:rPr>
              <a:t>f</a:t>
            </a:r>
            <a:endParaRPr lang="en-GB" sz="2000" dirty="0" smtClean="0">
              <a:latin typeface="SassoonCRInfant" panose="02010503020300020003" pitchFamily="2" charset="0"/>
            </a:endParaRPr>
          </a:p>
          <a:p>
            <a:pPr marL="0" indent="0">
              <a:buNone/>
            </a:pPr>
            <a:endParaRPr lang="en-GB" sz="2000" dirty="0" smtClean="0">
              <a:latin typeface="SassoonCRInfant" panose="02010503020300020003" pitchFamily="2" charset="0"/>
            </a:endParaRPr>
          </a:p>
          <a:p>
            <a:pPr marL="0" indent="0">
              <a:buNone/>
            </a:pPr>
            <a:r>
              <a:rPr lang="en-GB" sz="2000" dirty="0" smtClean="0">
                <a:latin typeface="SassoonCRInfant" panose="02010503020300020003" pitchFamily="2" charset="0"/>
              </a:rPr>
              <a:t>Miss Clarkson </a:t>
            </a:r>
          </a:p>
          <a:p>
            <a:pPr marL="0" indent="0">
              <a:buNone/>
            </a:pPr>
            <a:r>
              <a:rPr lang="en-GB" sz="2000" dirty="0" smtClean="0">
                <a:latin typeface="SassoonCRInfant" panose="02010503020300020003" pitchFamily="2" charset="0"/>
              </a:rPr>
              <a:t>Mrs McCarney </a:t>
            </a:r>
          </a:p>
          <a:p>
            <a:pPr marL="0" indent="0">
              <a:buNone/>
            </a:pPr>
            <a:r>
              <a:rPr lang="en-GB" sz="2000" dirty="0" smtClean="0">
                <a:latin typeface="SassoonCRInfant" panose="02010503020300020003" pitchFamily="2" charset="0"/>
              </a:rPr>
              <a:t>Mrs Topping </a:t>
            </a:r>
          </a:p>
          <a:p>
            <a:pPr marL="0" indent="0">
              <a:buNone/>
            </a:pPr>
            <a:r>
              <a:rPr lang="en-GB" sz="2000" dirty="0" smtClean="0">
                <a:latin typeface="SassoonCRInfant" panose="02010503020300020003" pitchFamily="2" charset="0"/>
              </a:rPr>
              <a:t>Mrs Bryce </a:t>
            </a:r>
          </a:p>
          <a:p>
            <a:pPr marL="0" indent="0">
              <a:buNone/>
            </a:pPr>
            <a:r>
              <a:rPr lang="en-GB" sz="2000" dirty="0" smtClean="0">
                <a:latin typeface="SassoonCRInfant" panose="02010503020300020003" pitchFamily="2" charset="0"/>
              </a:rPr>
              <a:t>Miss Hamill</a:t>
            </a:r>
          </a:p>
          <a:p>
            <a:pPr marL="0" indent="0">
              <a:buNone/>
            </a:pPr>
            <a:r>
              <a:rPr lang="en-GB" sz="2000" dirty="0" smtClean="0">
                <a:latin typeface="SassoonCRInfant" panose="02010503020300020003" pitchFamily="2" charset="0"/>
              </a:rPr>
              <a:t>Mrs </a:t>
            </a:r>
            <a:r>
              <a:rPr lang="en-GB" sz="2000" dirty="0" err="1" smtClean="0">
                <a:latin typeface="SassoonCRInfant" panose="02010503020300020003" pitchFamily="2" charset="0"/>
              </a:rPr>
              <a:t>McLuckie</a:t>
            </a:r>
            <a:r>
              <a:rPr lang="en-GB" sz="2000" dirty="0" smtClean="0">
                <a:latin typeface="SassoonCRInfant" panose="02010503020300020003" pitchFamily="2" charset="0"/>
              </a:rPr>
              <a:t> </a:t>
            </a:r>
          </a:p>
          <a:p>
            <a:pPr marL="0" indent="0">
              <a:buNone/>
            </a:pPr>
            <a:r>
              <a:rPr lang="en-GB" sz="2000" dirty="0" smtClean="0">
                <a:latin typeface="SassoonCRInfant" panose="02010503020300020003" pitchFamily="2" charset="0"/>
              </a:rPr>
              <a:t>Miss Miller </a:t>
            </a:r>
          </a:p>
          <a:p>
            <a:pPr marL="0" indent="0">
              <a:buNone/>
            </a:pPr>
            <a:r>
              <a:rPr lang="en-GB" sz="2000" dirty="0" smtClean="0">
                <a:latin typeface="SassoonCRInfant" panose="02010503020300020003" pitchFamily="2" charset="0"/>
              </a:rPr>
              <a:t>Mr Riding </a:t>
            </a:r>
          </a:p>
          <a:p>
            <a:pPr marL="0" indent="0">
              <a:buNone/>
            </a:pPr>
            <a:r>
              <a:rPr lang="en-GB" sz="2000" dirty="0" smtClean="0">
                <a:latin typeface="SassoonCRInfant" panose="02010503020300020003" pitchFamily="2" charset="0"/>
              </a:rPr>
              <a:t>Mrs </a:t>
            </a:r>
            <a:r>
              <a:rPr lang="en-GB" sz="2000" dirty="0" err="1" smtClean="0">
                <a:latin typeface="SassoonCRInfant" panose="02010503020300020003" pitchFamily="2" charset="0"/>
              </a:rPr>
              <a:t>Brodzka</a:t>
            </a:r>
            <a:r>
              <a:rPr lang="en-GB" sz="2000" dirty="0" smtClean="0">
                <a:latin typeface="SassoonCRInfant" panose="02010503020300020003" pitchFamily="2" charset="0"/>
              </a:rPr>
              <a:t> </a:t>
            </a:r>
          </a:p>
          <a:p>
            <a:pPr marL="0" indent="0">
              <a:buNone/>
            </a:pPr>
            <a:r>
              <a:rPr lang="en-GB" sz="2000" dirty="0" smtClean="0">
                <a:latin typeface="SassoonCRInfant" panose="02010503020300020003" pitchFamily="2" charset="0"/>
              </a:rPr>
              <a:t>Miss Anderson </a:t>
            </a:r>
          </a:p>
          <a:p>
            <a:pPr marL="0" indent="0">
              <a:buNone/>
            </a:pPr>
            <a:endParaRPr lang="en-GB" sz="2000" dirty="0" smtClean="0">
              <a:latin typeface="SassoonCRInfant" panose="02010503020300020003" pitchFamily="2" charset="0"/>
            </a:endParaRPr>
          </a:p>
          <a:p>
            <a:pPr marL="0" indent="0">
              <a:buNone/>
            </a:pPr>
            <a:endParaRPr lang="en-GB" sz="2000" dirty="0">
              <a:latin typeface="SassoonCRInfant" panose="02010503020300020003" pitchFamily="2" charset="0"/>
            </a:endParaRPr>
          </a:p>
          <a:p>
            <a:pPr marL="0" indent="0">
              <a:buNone/>
            </a:pPr>
            <a:endParaRPr lang="en-GB" sz="2000" dirty="0" smtClean="0">
              <a:latin typeface="SassoonCRInfant" panose="02010503020300020003" pitchFamily="2" charset="0"/>
            </a:endParaRPr>
          </a:p>
          <a:p>
            <a:pPr marL="0" indent="0">
              <a:buNone/>
            </a:pPr>
            <a:r>
              <a:rPr lang="en-GB" sz="2000" dirty="0" smtClean="0">
                <a:latin typeface="SassoonCRInfant" panose="02010503020300020003" pitchFamily="2" charset="0"/>
              </a:rPr>
              <a:t>Support staff </a:t>
            </a:r>
          </a:p>
          <a:p>
            <a:pPr marL="0" indent="0">
              <a:buNone/>
            </a:pPr>
            <a:endParaRPr lang="en-GB" sz="2000" dirty="0" smtClean="0">
              <a:latin typeface="SassoonCRInfant" panose="02010503020300020003" pitchFamily="2" charset="0"/>
            </a:endParaRPr>
          </a:p>
          <a:p>
            <a:pPr marL="0" indent="0">
              <a:buNone/>
            </a:pPr>
            <a:r>
              <a:rPr lang="en-GB" sz="2000" dirty="0" smtClean="0">
                <a:latin typeface="SassoonCRInfant" panose="02010503020300020003" pitchFamily="2" charset="0"/>
              </a:rPr>
              <a:t>Miss Robertson </a:t>
            </a:r>
          </a:p>
          <a:p>
            <a:pPr marL="0" indent="0">
              <a:buNone/>
            </a:pPr>
            <a:r>
              <a:rPr lang="en-GB" sz="2000" dirty="0" smtClean="0">
                <a:latin typeface="SassoonCRInfant" panose="02010503020300020003" pitchFamily="2" charset="0"/>
              </a:rPr>
              <a:t>Mrs Wilmott</a:t>
            </a:r>
          </a:p>
          <a:p>
            <a:pPr marL="0" indent="0">
              <a:buNone/>
            </a:pPr>
            <a:r>
              <a:rPr lang="en-GB" sz="2000" dirty="0" smtClean="0">
                <a:latin typeface="SassoonCRInfant" panose="02010503020300020003" pitchFamily="2" charset="0"/>
              </a:rPr>
              <a:t>Mrs Smith </a:t>
            </a:r>
          </a:p>
          <a:p>
            <a:pPr marL="0" indent="0">
              <a:buNone/>
            </a:pPr>
            <a:r>
              <a:rPr lang="en-GB" sz="2000" dirty="0" smtClean="0">
                <a:latin typeface="SassoonCRInfant" panose="02010503020300020003" pitchFamily="2" charset="0"/>
              </a:rPr>
              <a:t>Miss </a:t>
            </a:r>
            <a:r>
              <a:rPr lang="en-GB" sz="2000" dirty="0" err="1" smtClean="0">
                <a:latin typeface="SassoonCRInfant" panose="02010503020300020003" pitchFamily="2" charset="0"/>
              </a:rPr>
              <a:t>Meikle</a:t>
            </a:r>
            <a:r>
              <a:rPr lang="en-GB" sz="2000" dirty="0" smtClean="0">
                <a:latin typeface="SassoonCRInfant" panose="02010503020300020003" pitchFamily="2" charset="0"/>
              </a:rPr>
              <a:t> </a:t>
            </a:r>
          </a:p>
          <a:p>
            <a:pPr marL="0" indent="0">
              <a:buNone/>
            </a:pPr>
            <a:r>
              <a:rPr lang="en-GB" sz="2000" dirty="0" smtClean="0">
                <a:latin typeface="SassoonCRInfant" panose="02010503020300020003" pitchFamily="2" charset="0"/>
              </a:rPr>
              <a:t>Mrs Anderson</a:t>
            </a:r>
          </a:p>
          <a:p>
            <a:pPr marL="0" indent="0">
              <a:buNone/>
            </a:pPr>
            <a:r>
              <a:rPr lang="en-GB" sz="2000" dirty="0" smtClean="0">
                <a:latin typeface="SassoonCRInfant" panose="02010503020300020003" pitchFamily="2" charset="0"/>
              </a:rPr>
              <a:t>Mrs Gilbert </a:t>
            </a:r>
          </a:p>
          <a:p>
            <a:pPr marL="0" indent="0">
              <a:buNone/>
            </a:pPr>
            <a:r>
              <a:rPr lang="en-GB" sz="2000" dirty="0" smtClean="0">
                <a:latin typeface="SassoonCRInfant" panose="02010503020300020003" pitchFamily="2" charset="0"/>
              </a:rPr>
              <a:t>Mrs Butler </a:t>
            </a:r>
          </a:p>
          <a:p>
            <a:pPr marL="0" indent="0">
              <a:buNone/>
            </a:pPr>
            <a:r>
              <a:rPr lang="en-GB" sz="2000" dirty="0" smtClean="0">
                <a:latin typeface="SassoonCRInfant" panose="02010503020300020003" pitchFamily="2" charset="0"/>
              </a:rPr>
              <a:t>Mrs Hamilton</a:t>
            </a:r>
          </a:p>
          <a:p>
            <a:pPr marL="0" indent="0">
              <a:buNone/>
            </a:pPr>
            <a:r>
              <a:rPr lang="en-GB" sz="2000" dirty="0" smtClean="0">
                <a:latin typeface="SassoonCRInfant" panose="02010503020300020003" pitchFamily="2" charset="0"/>
              </a:rPr>
              <a:t>Mrs McMillan  </a:t>
            </a:r>
          </a:p>
          <a:p>
            <a:pPr marL="0" indent="0">
              <a:buNone/>
            </a:pPr>
            <a:endParaRPr lang="en-GB" dirty="0">
              <a:latin typeface="SassoonCRInfant" panose="02010503020300020003" pitchFamily="2" charset="0"/>
            </a:endParaRPr>
          </a:p>
        </p:txBody>
      </p:sp>
      <p:pic>
        <p:nvPicPr>
          <p:cNvPr id="4" name="Picture 16" descr="blackburn 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4005064"/>
            <a:ext cx="186531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532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assoonCRInfant" panose="02010503020300020003" pitchFamily="2" charset="0"/>
              </a:rPr>
              <a:t>Happy Birthday Grace </a:t>
            </a:r>
            <a:endParaRPr lang="en-GB" dirty="0">
              <a:latin typeface="SassoonCRInfant" panose="02010503020300020003" pitchFamily="2"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4149080"/>
            <a:ext cx="2919311" cy="19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2" y="1772816"/>
            <a:ext cx="7056784" cy="2862322"/>
          </a:xfrm>
          <a:prstGeom prst="rect">
            <a:avLst/>
          </a:prstGeom>
          <a:noFill/>
        </p:spPr>
        <p:txBody>
          <a:bodyPr wrap="square" rtlCol="0">
            <a:spAutoFit/>
          </a:bodyPr>
          <a:lstStyle/>
          <a:p>
            <a:r>
              <a:rPr lang="en-GB" sz="3600" dirty="0" smtClean="0">
                <a:latin typeface="SassoonCRInfant" panose="02010503020300020003" pitchFamily="2" charset="0"/>
              </a:rPr>
              <a:t>Happy Birthday Grace who was 9 this week. </a:t>
            </a:r>
          </a:p>
          <a:p>
            <a:endParaRPr lang="en-GB" sz="3600" dirty="0">
              <a:latin typeface="SassoonCRInfant" panose="02010503020300020003" pitchFamily="2" charset="0"/>
            </a:endParaRPr>
          </a:p>
          <a:p>
            <a:r>
              <a:rPr lang="en-GB" sz="3600" dirty="0" smtClean="0">
                <a:latin typeface="SassoonCRInfant" panose="02010503020300020003" pitchFamily="2" charset="0"/>
              </a:rPr>
              <a:t>Many happy returns we hope you had a lovely day</a:t>
            </a:r>
            <a:endParaRPr lang="en-GB" sz="3600" dirty="0">
              <a:latin typeface="SassoonCRInfant" panose="02010503020300020003" pitchFamily="2" charset="0"/>
            </a:endParaRPr>
          </a:p>
        </p:txBody>
      </p:sp>
    </p:spTree>
    <p:extLst>
      <p:ext uri="{BB962C8B-B14F-4D97-AF65-F5344CB8AC3E}">
        <p14:creationId xmlns:p14="http://schemas.microsoft.com/office/powerpoint/2010/main" val="239271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assoonCRInfant" panose="02010503020300020003" pitchFamily="2" charset="0"/>
              </a:rPr>
              <a:t>What is VE Day?</a:t>
            </a:r>
            <a:endParaRPr lang="en-GB" dirty="0">
              <a:latin typeface="SassoonCRInfant" panose="02010503020300020003" pitchFamily="2" charset="0"/>
            </a:endParaRPr>
          </a:p>
        </p:txBody>
      </p:sp>
      <p:pic>
        <p:nvPicPr>
          <p:cNvPr id="2050" name="Picture 2" descr="C:\Users\janet.clarkson\Desktop\Scotland Picture News from March 2020\2020_05_08 Picture News Special Poster - VE Day 75th Anniversary.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55977" y="1600200"/>
            <a:ext cx="723204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21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267473965"/>
              </p:ext>
            </p:extLst>
          </p:nvPr>
        </p:nvGraphicFramePr>
        <p:xfrm>
          <a:off x="190282" y="332657"/>
          <a:ext cx="8391743" cy="5930032"/>
        </p:xfrm>
        <a:graphic>
          <a:graphicData uri="http://schemas.openxmlformats.org/presentationml/2006/ole">
            <mc:AlternateContent xmlns:mc="http://schemas.openxmlformats.org/markup-compatibility/2006">
              <mc:Choice xmlns:v="urn:schemas-microsoft-com:vml" Requires="v">
                <p:oleObj spid="_x0000_s3077" name="Acrobat Document" r:id="rId3" imgW="8019753" imgH="5666954" progId="AcroExch.Document.DC">
                  <p:embed/>
                </p:oleObj>
              </mc:Choice>
              <mc:Fallback>
                <p:oleObj name="Acrobat Document" r:id="rId3" imgW="8019753" imgH="5666954" progId="AcroExch.Document.DC">
                  <p:embed/>
                  <p:pic>
                    <p:nvPicPr>
                      <p:cNvPr id="0" name=""/>
                      <p:cNvPicPr/>
                      <p:nvPr/>
                    </p:nvPicPr>
                    <p:blipFill>
                      <a:blip r:embed="rId4"/>
                      <a:stretch>
                        <a:fillRect/>
                      </a:stretch>
                    </p:blipFill>
                    <p:spPr>
                      <a:xfrm>
                        <a:off x="190282" y="332657"/>
                        <a:ext cx="8391743" cy="5930032"/>
                      </a:xfrm>
                      <a:prstGeom prst="rect">
                        <a:avLst/>
                      </a:prstGeom>
                    </p:spPr>
                  </p:pic>
                </p:oleObj>
              </mc:Fallback>
            </mc:AlternateContent>
          </a:graphicData>
        </a:graphic>
      </p:graphicFrame>
    </p:spTree>
    <p:extLst>
      <p:ext uri="{BB962C8B-B14F-4D97-AF65-F5344CB8AC3E}">
        <p14:creationId xmlns:p14="http://schemas.microsoft.com/office/powerpoint/2010/main" val="537030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02674492"/>
              </p:ext>
            </p:extLst>
          </p:nvPr>
        </p:nvGraphicFramePr>
        <p:xfrm>
          <a:off x="561975" y="595313"/>
          <a:ext cx="8020050" cy="5667375"/>
        </p:xfrm>
        <a:graphic>
          <a:graphicData uri="http://schemas.openxmlformats.org/presentationml/2006/ole">
            <mc:AlternateContent xmlns:mc="http://schemas.openxmlformats.org/markup-compatibility/2006">
              <mc:Choice xmlns:v="urn:schemas-microsoft-com:vml" Requires="v">
                <p:oleObj spid="_x0000_s4100" name="Acrobat Document" r:id="rId3" imgW="8019753" imgH="5666954" progId="AcroExch.Document.DC">
                  <p:embed/>
                </p:oleObj>
              </mc:Choice>
              <mc:Fallback>
                <p:oleObj name="Acrobat Document" r:id="rId3" imgW="8019753" imgH="5666954" progId="AcroExch.Document.DC">
                  <p:embed/>
                  <p:pic>
                    <p:nvPicPr>
                      <p:cNvPr id="0" name=""/>
                      <p:cNvPicPr/>
                      <p:nvPr/>
                    </p:nvPicPr>
                    <p:blipFill>
                      <a:blip r:embed="rId4"/>
                      <a:stretch>
                        <a:fillRect/>
                      </a:stretch>
                    </p:blipFill>
                    <p:spPr>
                      <a:xfrm>
                        <a:off x="561975" y="595313"/>
                        <a:ext cx="8020050" cy="5667375"/>
                      </a:xfrm>
                      <a:prstGeom prst="rect">
                        <a:avLst/>
                      </a:prstGeom>
                    </p:spPr>
                  </p:pic>
                </p:oleObj>
              </mc:Fallback>
            </mc:AlternateContent>
          </a:graphicData>
        </a:graphic>
      </p:graphicFrame>
    </p:spTree>
    <p:extLst>
      <p:ext uri="{BB962C8B-B14F-4D97-AF65-F5344CB8AC3E}">
        <p14:creationId xmlns:p14="http://schemas.microsoft.com/office/powerpoint/2010/main" val="2384158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latin typeface="SassoonCRInfant" panose="02010503020300020003" pitchFamily="2" charset="0"/>
              </a:rPr>
              <a:t>Well done to our P1 pupil for working hard to complete all the work in his school closure pack</a:t>
            </a:r>
            <a:endParaRPr lang="en-GB" sz="3200" dirty="0">
              <a:latin typeface="SassoonCRInfant" panose="02010503020300020003"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939" y="1417638"/>
            <a:ext cx="2938122" cy="5220087"/>
          </a:xfrm>
          <a:prstGeom prst="rect">
            <a:avLst/>
          </a:prstGeom>
        </p:spPr>
      </p:pic>
    </p:spTree>
    <p:extLst>
      <p:ext uri="{BB962C8B-B14F-4D97-AF65-F5344CB8AC3E}">
        <p14:creationId xmlns:p14="http://schemas.microsoft.com/office/powerpoint/2010/main" val="2615621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latin typeface="SassoonCRInfant" panose="02010503020300020003" pitchFamily="2" charset="0"/>
              </a:rPr>
              <a:t>Well </a:t>
            </a:r>
            <a:r>
              <a:rPr lang="en-GB" sz="2400" dirty="0" smtClean="0">
                <a:latin typeface="SassoonCRInfant" panose="02010503020300020003" pitchFamily="2" charset="0"/>
              </a:rPr>
              <a:t>done to our A1 pupil </a:t>
            </a:r>
            <a:r>
              <a:rPr lang="en-GB" sz="2400" dirty="0" smtClean="0">
                <a:latin typeface="SassoonCRInfant" panose="02010503020300020003" pitchFamily="2" charset="0"/>
              </a:rPr>
              <a:t>who wrote a lovely recount about ‘The Little Puppies’ for his PM writing task this week and he has been working hard at reading his tricky word cards!</a:t>
            </a:r>
            <a:endParaRPr lang="en-GB" sz="2400" dirty="0">
              <a:latin typeface="SassoonCRInfant" panose="02010503020300020003"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1844824"/>
            <a:ext cx="3435846" cy="4581128"/>
          </a:xfrm>
          <a:prstGeom prst="rect">
            <a:avLst/>
          </a:prstGeom>
        </p:spPr>
      </p:pic>
    </p:spTree>
    <p:extLst>
      <p:ext uri="{BB962C8B-B14F-4D97-AF65-F5344CB8AC3E}">
        <p14:creationId xmlns:p14="http://schemas.microsoft.com/office/powerpoint/2010/main" val="1532759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latin typeface="SassoonCRInfant" panose="02010503020300020003" pitchFamily="2" charset="0"/>
              </a:rPr>
              <a:t>Excellent work from </a:t>
            </a:r>
            <a:r>
              <a:rPr lang="en-GB" sz="3200" dirty="0" smtClean="0">
                <a:latin typeface="SassoonCRInfant" panose="02010503020300020003" pitchFamily="2" charset="0"/>
              </a:rPr>
              <a:t>Hollie </a:t>
            </a:r>
            <a:r>
              <a:rPr lang="en-GB" sz="3200" dirty="0" smtClean="0">
                <a:latin typeface="SassoonCRInfant" panose="02010503020300020003" pitchFamily="2" charset="0"/>
              </a:rPr>
              <a:t>who created a healthy eating poster for their topic which is The Human Body!</a:t>
            </a:r>
            <a:endParaRPr lang="en-GB" sz="3200" dirty="0">
              <a:latin typeface="SassoonCRInfant" panose="02010503020300020003"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6065" y="1772816"/>
            <a:ext cx="3651870" cy="4869160"/>
          </a:xfrm>
          <a:prstGeom prst="rect">
            <a:avLst/>
          </a:prstGeom>
        </p:spPr>
      </p:pic>
    </p:spTree>
    <p:extLst>
      <p:ext uri="{BB962C8B-B14F-4D97-AF65-F5344CB8AC3E}">
        <p14:creationId xmlns:p14="http://schemas.microsoft.com/office/powerpoint/2010/main" val="1480547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424</Words>
  <Application>Microsoft Office PowerPoint</Application>
  <PresentationFormat>On-screen Show (4:3)</PresentationFormat>
  <Paragraphs>54</Paragraphs>
  <Slides>18</Slides>
  <Notes>0</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Adobe Acrobat Document</vt:lpstr>
      <vt:lpstr>Blackburn Primary School </vt:lpstr>
      <vt:lpstr>Shout outs from staff………..</vt:lpstr>
      <vt:lpstr>Happy Birthday Grace </vt:lpstr>
      <vt:lpstr>What is VE Day?</vt:lpstr>
      <vt:lpstr>PowerPoint Presentation</vt:lpstr>
      <vt:lpstr>PowerPoint Presentation</vt:lpstr>
      <vt:lpstr>Well done to our P1 pupil for working hard to complete all the work in his school closure pack</vt:lpstr>
      <vt:lpstr>Well done to our A1 pupil who wrote a lovely recount about ‘The Little Puppies’ for his PM writing task this week and he has been working hard at reading his tricky word cards!</vt:lpstr>
      <vt:lpstr>Excellent work from Hollie who created a healthy eating poster for their topic which is The Human Body!</vt:lpstr>
      <vt:lpstr>Well done to one of our P4/5 girls who has learned to ride her bike!</vt:lpstr>
      <vt:lpstr>Well done to one of our A2 pupils for always completing his work. This week he has been working on his times tables, punctuation and health and wellbeing. He has also made a jar with ‘things he is looking forward to’!</vt:lpstr>
      <vt:lpstr>Well done to one of our A2 boys who made a fantastic video for the Planet Soccer Facebook page.</vt:lpstr>
      <vt:lpstr>Well done to Julia for creating a simple machine from the West Lothian Council Be Inspired task!</vt:lpstr>
      <vt:lpstr>Well done to one of our P5/6/7 girls for becoming a content producer and creating her own fitness video – Joe Wicks watch out!</vt:lpstr>
      <vt:lpstr>PowerPoint Presentation</vt:lpstr>
      <vt:lpstr>PowerPoint Presentation</vt:lpstr>
      <vt:lpstr>We also want to wish Mrs Lund a huge congratulations on the arrival of baby Noah Arthur Lund who was born 5th April 2020 at 11:17am weighing 7lbs 11oz! </vt:lpstr>
      <vt:lpstr>Take care and stay safe </vt:lpstr>
    </vt:vector>
  </TitlesOfParts>
  <Company>West Lothian Council - Education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Clarkson</dc:creator>
  <cp:lastModifiedBy>Janet Clarkson</cp:lastModifiedBy>
  <cp:revision>75</cp:revision>
  <dcterms:created xsi:type="dcterms:W3CDTF">2020-04-02T20:07:50Z</dcterms:created>
  <dcterms:modified xsi:type="dcterms:W3CDTF">2020-05-08T08:13:37Z</dcterms:modified>
</cp:coreProperties>
</file>