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2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37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7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20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2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40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7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76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7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68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8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36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F00A2-1E17-4D33-9F94-3466BEFFA3BD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08804-8E5D-499C-97F1-92E0DADE4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97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Aim:  To find out about the 4 noble truths of Buddhism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345638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The teachings of Buddhism are based on </a:t>
            </a:r>
            <a:r>
              <a:rPr lang="en-GB" b="1" u="sng" dirty="0" smtClean="0">
                <a:solidFill>
                  <a:schemeClr val="tx1"/>
                </a:solidFill>
              </a:rPr>
              <a:t>4  truths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Today we will be learning about what each of these truths are.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lvl="3" algn="l"/>
            <a:r>
              <a:rPr lang="en-GB" b="1" i="1" dirty="0" smtClean="0">
                <a:solidFill>
                  <a:schemeClr val="accent2">
                    <a:lumMod val="75000"/>
                  </a:schemeClr>
                </a:solidFill>
              </a:rPr>
              <a:t>"I teach suffering, its origin, cessation and path. That's all I teach"</a:t>
            </a:r>
            <a:r>
              <a:rPr lang="en-GB" b="1" i="1" dirty="0" smtClean="0">
                <a:solidFill>
                  <a:schemeClr val="tx1"/>
                </a:solidFill>
              </a:rPr>
              <a:t>, </a:t>
            </a:r>
            <a:r>
              <a:rPr lang="en-GB" b="1" dirty="0" smtClean="0">
                <a:solidFill>
                  <a:schemeClr val="tx1"/>
                </a:solidFill>
              </a:rPr>
              <a:t>declared the Buddha 2500 years ago.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Statue of Bud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1143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309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9"/>
            <a:ext cx="8856984" cy="648072"/>
          </a:xfrm>
        </p:spPr>
        <p:txBody>
          <a:bodyPr>
            <a:noAutofit/>
          </a:bodyPr>
          <a:lstStyle/>
          <a:p>
            <a:r>
              <a:rPr lang="en-GB" sz="2800" b="1" u="sng" dirty="0" smtClean="0"/>
              <a:t>Aim:  To find out about the 4 noble truths of Buddhism</a:t>
            </a:r>
            <a:endParaRPr lang="en-GB" sz="2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928992" cy="720080"/>
          </a:xfrm>
        </p:spPr>
        <p:txBody>
          <a:bodyPr>
            <a:normAutofit/>
          </a:bodyPr>
          <a:lstStyle/>
          <a:p>
            <a:pPr algn="l"/>
            <a:r>
              <a:rPr lang="en-GB" sz="2000" dirty="0">
                <a:solidFill>
                  <a:schemeClr val="tx1"/>
                </a:solidFill>
              </a:rPr>
              <a:t>In the first two Noble Truths t</a:t>
            </a:r>
            <a:r>
              <a:rPr lang="en-GB" sz="2000" dirty="0" smtClean="0">
                <a:solidFill>
                  <a:schemeClr val="tx1"/>
                </a:solidFill>
              </a:rPr>
              <a:t>he Buddha realised </a:t>
            </a:r>
            <a:r>
              <a:rPr lang="en-GB" sz="2000" dirty="0">
                <a:solidFill>
                  <a:schemeClr val="tx1"/>
                </a:solidFill>
              </a:rPr>
              <a:t>the problem (suffering) and identified its </a:t>
            </a:r>
            <a:r>
              <a:rPr lang="en-GB" sz="2000" dirty="0" smtClean="0">
                <a:solidFill>
                  <a:schemeClr val="tx1"/>
                </a:solidFill>
              </a:rPr>
              <a:t>cause.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761" y="2204864"/>
            <a:ext cx="3744416" cy="3570208"/>
          </a:xfrm>
          <a:prstGeom prst="rect">
            <a:avLst/>
          </a:prstGeom>
          <a:noFill/>
          <a:ln w="635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err="1" smtClean="0"/>
              <a:t>Dukkha</a:t>
            </a:r>
            <a:endParaRPr lang="en-GB" sz="2800" b="1" u="sng" dirty="0" smtClean="0"/>
          </a:p>
          <a:p>
            <a:endParaRPr lang="en-GB" dirty="0"/>
          </a:p>
          <a:p>
            <a:r>
              <a:rPr lang="en-GB" dirty="0" err="1" smtClean="0"/>
              <a:t>Dukkha</a:t>
            </a:r>
            <a:r>
              <a:rPr lang="en-GB" dirty="0" smtClean="0"/>
              <a:t> is the truth of suffering.  The Buddha relates these truths to what he saw when he left the palace: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Getting old;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Becoming sick;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Death.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r>
              <a:rPr lang="en-GB" dirty="0" smtClean="0"/>
              <a:t>The Buddha taught that we don’t always get we want from life, and we have to accept that.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19994490">
            <a:off x="4459100" y="2564153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Discuss with your partner something in life that you might want, but cannot have.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Is the thing you want a material possession?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Do you think having the material possession will make you happy for a long time?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2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9"/>
            <a:ext cx="8856984" cy="648072"/>
          </a:xfrm>
        </p:spPr>
        <p:txBody>
          <a:bodyPr>
            <a:noAutofit/>
          </a:bodyPr>
          <a:lstStyle/>
          <a:p>
            <a:r>
              <a:rPr lang="en-GB" sz="2800" b="1" u="sng" dirty="0" smtClean="0"/>
              <a:t>Aim:  To find out about the 4 noble truths of Buddhism</a:t>
            </a:r>
            <a:endParaRPr lang="en-GB" sz="2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928992" cy="720080"/>
          </a:xfrm>
        </p:spPr>
        <p:txBody>
          <a:bodyPr>
            <a:normAutofit/>
          </a:bodyPr>
          <a:lstStyle/>
          <a:p>
            <a:pPr algn="l"/>
            <a:r>
              <a:rPr lang="en-GB" sz="2000" dirty="0">
                <a:solidFill>
                  <a:schemeClr val="tx1"/>
                </a:solidFill>
              </a:rPr>
              <a:t>In the first two Noble Truths t</a:t>
            </a:r>
            <a:r>
              <a:rPr lang="en-GB" sz="2000" dirty="0" smtClean="0">
                <a:solidFill>
                  <a:schemeClr val="tx1"/>
                </a:solidFill>
              </a:rPr>
              <a:t>he Buddha realised </a:t>
            </a:r>
            <a:r>
              <a:rPr lang="en-GB" sz="2000" dirty="0">
                <a:solidFill>
                  <a:schemeClr val="tx1"/>
                </a:solidFill>
              </a:rPr>
              <a:t>the problem (suffering) and identified its </a:t>
            </a:r>
            <a:r>
              <a:rPr lang="en-GB" sz="2000" dirty="0" smtClean="0">
                <a:solidFill>
                  <a:schemeClr val="tx1"/>
                </a:solidFill>
              </a:rPr>
              <a:t>cause.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761" y="2204864"/>
            <a:ext cx="3744416" cy="4401205"/>
          </a:xfrm>
          <a:prstGeom prst="rect">
            <a:avLst/>
          </a:prstGeom>
          <a:noFill/>
          <a:ln w="635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err="1" smtClean="0"/>
              <a:t>Samudāya</a:t>
            </a:r>
            <a:endParaRPr lang="en-GB" sz="2800" b="1" u="sng" dirty="0" smtClean="0"/>
          </a:p>
          <a:p>
            <a:pPr algn="ctr"/>
            <a:endParaRPr lang="en-GB" dirty="0"/>
          </a:p>
          <a:p>
            <a:r>
              <a:rPr lang="en-GB" dirty="0" smtClean="0"/>
              <a:t>The Buddha says that all of our worries and problems are caused by desire.</a:t>
            </a:r>
          </a:p>
          <a:p>
            <a:endParaRPr lang="en-GB" dirty="0"/>
          </a:p>
          <a:p>
            <a:r>
              <a:rPr lang="en-GB" dirty="0" smtClean="0"/>
              <a:t>He stated that desire comes from 3 things: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Greed </a:t>
            </a:r>
            <a:r>
              <a:rPr lang="en-GB" dirty="0" smtClean="0"/>
              <a:t>(which is represented </a:t>
            </a:r>
            <a:r>
              <a:rPr lang="en-GB" dirty="0"/>
              <a:t>in art by a </a:t>
            </a:r>
            <a:r>
              <a:rPr lang="en-GB" dirty="0" smtClean="0"/>
              <a:t>rooster);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Ignorance </a:t>
            </a:r>
            <a:r>
              <a:rPr lang="en-GB" dirty="0" smtClean="0"/>
              <a:t>(which is </a:t>
            </a:r>
            <a:r>
              <a:rPr lang="en-GB" dirty="0"/>
              <a:t>represented by a </a:t>
            </a:r>
            <a:r>
              <a:rPr lang="en-GB" dirty="0" smtClean="0"/>
              <a:t>pig);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Hatred and destructive </a:t>
            </a:r>
            <a:r>
              <a:rPr lang="en-GB" dirty="0" smtClean="0"/>
              <a:t>urges (represented </a:t>
            </a:r>
            <a:r>
              <a:rPr lang="en-GB" dirty="0"/>
              <a:t>by a </a:t>
            </a:r>
            <a:r>
              <a:rPr lang="en-GB" dirty="0" smtClean="0"/>
              <a:t>snake).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 rot="19994490">
            <a:off x="4459100" y="2979653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Have you ever got something and then wanted more or wanted something else?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Which of the 3 desires does wanting more come from?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65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9"/>
            <a:ext cx="8784976" cy="648072"/>
          </a:xfrm>
        </p:spPr>
        <p:txBody>
          <a:bodyPr>
            <a:noAutofit/>
          </a:bodyPr>
          <a:lstStyle/>
          <a:p>
            <a:r>
              <a:rPr lang="en-GB" sz="2800" b="1" u="sng" dirty="0" smtClean="0"/>
              <a:t>Aim:  To find out about the 4 noble truths of Buddhism</a:t>
            </a:r>
            <a:endParaRPr lang="en-GB" sz="28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93760" y="2204864"/>
            <a:ext cx="4666271" cy="4401205"/>
          </a:xfrm>
          <a:prstGeom prst="rect">
            <a:avLst/>
          </a:prstGeom>
          <a:noFill/>
          <a:ln w="635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err="1"/>
              <a:t>Nirodha</a:t>
            </a:r>
            <a:endParaRPr lang="en-GB" sz="2800" b="1" u="sng" dirty="0" smtClean="0"/>
          </a:p>
          <a:p>
            <a:pPr algn="ctr"/>
            <a:endParaRPr lang="en-GB" dirty="0"/>
          </a:p>
          <a:p>
            <a:r>
              <a:rPr lang="en-GB" dirty="0" smtClean="0"/>
              <a:t>The third truth that the Buddha taught is that to get rid of desire, we have to detach ourselves from possessions.  </a:t>
            </a:r>
          </a:p>
          <a:p>
            <a:r>
              <a:rPr lang="en-GB" dirty="0" smtClean="0"/>
              <a:t>This means we need to be liberated from any material goods.</a:t>
            </a:r>
          </a:p>
          <a:p>
            <a:r>
              <a:rPr lang="en-GB" dirty="0" smtClean="0"/>
              <a:t>The Buddha taught people that once they got rid of the need for possessions, they would have reached a state of mind called nirvana.</a:t>
            </a:r>
          </a:p>
          <a:p>
            <a:r>
              <a:rPr lang="en-GB" u="sng" dirty="0" smtClean="0"/>
              <a:t>You can only reach nirvana once you have got rid of </a:t>
            </a:r>
            <a:r>
              <a:rPr lang="en-GB" u="sng" dirty="0"/>
              <a:t>greed, delusion and </a:t>
            </a:r>
            <a:r>
              <a:rPr lang="en-GB" u="sng" dirty="0" smtClean="0"/>
              <a:t>hatred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Buddha said that when you have reached nirvana, you will have compassion for all living things.</a:t>
            </a:r>
          </a:p>
        </p:txBody>
      </p:sp>
      <p:sp>
        <p:nvSpPr>
          <p:cNvPr id="5" name="TextBox 4"/>
          <p:cNvSpPr txBox="1"/>
          <p:nvPr/>
        </p:nvSpPr>
        <p:spPr>
          <a:xfrm rot="19994490">
            <a:off x="5080435" y="3123670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What do we mean by the word compassion?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Why do you think the Buddha thought it was important to have compassion for all living things?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8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9"/>
            <a:ext cx="8784976" cy="648072"/>
          </a:xfrm>
        </p:spPr>
        <p:txBody>
          <a:bodyPr>
            <a:noAutofit/>
          </a:bodyPr>
          <a:lstStyle/>
          <a:p>
            <a:r>
              <a:rPr lang="en-GB" sz="2800" b="1" u="sng" dirty="0" smtClean="0"/>
              <a:t>Aim:  To find out about the 4 noble truths of Buddhism</a:t>
            </a:r>
            <a:endParaRPr lang="en-GB" sz="28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93761" y="2204864"/>
            <a:ext cx="3744416" cy="2739211"/>
          </a:xfrm>
          <a:prstGeom prst="rect">
            <a:avLst/>
          </a:prstGeom>
          <a:noFill/>
          <a:ln w="63500" cmpd="thickThin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err="1" smtClean="0"/>
              <a:t>Magga</a:t>
            </a:r>
            <a:endParaRPr lang="en-GB" sz="2800" b="1" u="sng" dirty="0" smtClean="0"/>
          </a:p>
          <a:p>
            <a:pPr algn="ctr"/>
            <a:endParaRPr lang="en-GB" dirty="0"/>
          </a:p>
          <a:p>
            <a:r>
              <a:rPr lang="en-GB" dirty="0"/>
              <a:t>The final Noble Truth is the Buddha's </a:t>
            </a:r>
            <a:r>
              <a:rPr lang="en-GB" dirty="0" smtClean="0"/>
              <a:t>hope </a:t>
            </a:r>
            <a:r>
              <a:rPr lang="en-GB" dirty="0"/>
              <a:t>for the end of suffering. </a:t>
            </a:r>
            <a:endParaRPr lang="en-GB" dirty="0" smtClean="0"/>
          </a:p>
          <a:p>
            <a:r>
              <a:rPr lang="en-GB" dirty="0" smtClean="0"/>
              <a:t>The Buddha said that there are 8 steps that should be followed in order to get rid of suffering.</a:t>
            </a:r>
          </a:p>
          <a:p>
            <a:r>
              <a:rPr lang="en-GB" dirty="0" smtClean="0"/>
              <a:t>We will be learning about the 8 steps in our next lesson.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 rot="19994490">
            <a:off x="4632072" y="253664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Do you think that having compassion for other living things might help to end suffering?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How can we make sure that we have compassion for other living things?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34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9"/>
            <a:ext cx="8784976" cy="648072"/>
          </a:xfrm>
        </p:spPr>
        <p:txBody>
          <a:bodyPr>
            <a:noAutofit/>
          </a:bodyPr>
          <a:lstStyle/>
          <a:p>
            <a:r>
              <a:rPr lang="en-GB" sz="2800" b="1" u="sng" dirty="0" smtClean="0"/>
              <a:t>Aim:  To find out about the 4 noble truths of Buddhism</a:t>
            </a:r>
            <a:endParaRPr lang="en-GB" sz="2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4104456" cy="936104"/>
          </a:xfrm>
        </p:spPr>
        <p:txBody>
          <a:bodyPr>
            <a:noAutofit/>
          </a:bodyPr>
          <a:lstStyle/>
          <a:p>
            <a:pPr algn="l"/>
            <a:r>
              <a:rPr lang="en-GB" sz="5400" u="sng" dirty="0" smtClean="0">
                <a:solidFill>
                  <a:schemeClr val="tx1"/>
                </a:solidFill>
              </a:rPr>
              <a:t>Task:</a:t>
            </a:r>
            <a:endParaRPr lang="en-GB" sz="5400" u="sng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9" y="2348880"/>
            <a:ext cx="7706034" cy="3970318"/>
          </a:xfrm>
          <a:prstGeom prst="rect">
            <a:avLst/>
          </a:prstGeom>
          <a:noFill/>
          <a:ln w="63500" cmpd="thickThin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</a:rPr>
              <a:t>Your task is to </a:t>
            </a:r>
            <a:r>
              <a:rPr lang="en-GB" sz="3600" b="1" u="sng" dirty="0" smtClean="0">
                <a:solidFill>
                  <a:schemeClr val="accent4">
                    <a:lumMod val="75000"/>
                  </a:schemeClr>
                </a:solidFill>
              </a:rPr>
              <a:t>design a poster</a:t>
            </a:r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</a:rPr>
              <a:t> that tells the message of the </a:t>
            </a:r>
            <a:r>
              <a:rPr lang="en-GB" sz="3600" b="1" u="sng" dirty="0" smtClean="0">
                <a:solidFill>
                  <a:schemeClr val="accent4">
                    <a:lumMod val="75000"/>
                  </a:schemeClr>
                </a:solidFill>
              </a:rPr>
              <a:t>4 noble truths</a:t>
            </a:r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</a:rPr>
              <a:t> of the </a:t>
            </a:r>
            <a:r>
              <a:rPr lang="en-GB" sz="3600" b="1" u="sng" dirty="0" smtClean="0">
                <a:solidFill>
                  <a:schemeClr val="accent4">
                    <a:lumMod val="75000"/>
                  </a:schemeClr>
                </a:solidFill>
              </a:rPr>
              <a:t>Buddha</a:t>
            </a:r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</a:rPr>
              <a:t>It is up to you how you design your poster, but you must make sure that it shows each of the noble truths of the Buddha.</a:t>
            </a:r>
            <a:endParaRPr lang="en-GB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2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586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Aim:  To find out about the 4 noble truths of Buddhism</vt:lpstr>
      <vt:lpstr>Aim:  To find out about the 4 noble truths of Buddhism</vt:lpstr>
      <vt:lpstr>Aim:  To find out about the 4 noble truths of Buddhism</vt:lpstr>
      <vt:lpstr>Aim:  To find out about the 4 noble truths of Buddhism</vt:lpstr>
      <vt:lpstr>Aim:  To find out about the 4 noble truths of Buddhism</vt:lpstr>
      <vt:lpstr>Aim:  To find out about the 4 noble truths of Buddhism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 To find out about the 4 noble truths of Buddhism</dc:title>
  <dc:creator>nwarmin.301</dc:creator>
  <cp:lastModifiedBy>Neil Warmington</cp:lastModifiedBy>
  <cp:revision>10</cp:revision>
  <dcterms:created xsi:type="dcterms:W3CDTF">2013-04-19T07:17:35Z</dcterms:created>
  <dcterms:modified xsi:type="dcterms:W3CDTF">2014-04-06T15:46:14Z</dcterms:modified>
</cp:coreProperties>
</file>