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70" r:id="rId4"/>
    <p:sldId id="268" r:id="rId5"/>
    <p:sldId id="269" r:id="rId6"/>
    <p:sldId id="271" r:id="rId7"/>
    <p:sldId id="267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7470-7D39-4D3B-AD47-5245D07707F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D1EC-B812-4571-9C96-B3D805E1B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3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5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3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83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8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1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8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09F2-1AED-4460-AAAB-F84ABA4FE50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91EE-EE4D-4025-8488-4BC46D3A0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33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421008" y="3573016"/>
            <a:ext cx="50292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7449" y="3329812"/>
            <a:ext cx="547617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P1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I can find change from 10p 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Friday 8</a:t>
            </a:r>
            <a:r>
              <a:rPr lang="en-GB" sz="3200" baseline="30000" dirty="0">
                <a:latin typeface="Comic Sans MS" panose="030F0702030302020204" pitchFamily="66" charset="0"/>
              </a:rPr>
              <a:t>th</a:t>
            </a:r>
            <a:r>
              <a:rPr lang="en-GB" sz="3200" dirty="0">
                <a:latin typeface="Comic Sans MS" panose="030F0702030302020204" pitchFamily="66" charset="0"/>
              </a:rPr>
              <a:t> May.</a:t>
            </a:r>
          </a:p>
        </p:txBody>
      </p:sp>
    </p:spTree>
    <p:extLst>
      <p:ext uri="{BB962C8B-B14F-4D97-AF65-F5344CB8AC3E}">
        <p14:creationId xmlns:p14="http://schemas.microsoft.com/office/powerpoint/2010/main" val="281130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395" y="3329292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1948" y="4612169"/>
            <a:ext cx="2409924" cy="23568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9E839F2-8638-4B58-B80E-7A13ACD091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6501" y="4941483"/>
            <a:ext cx="2258540" cy="100746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BBB910D-77E0-40EC-8763-B76ABE1D55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5968" y="5588105"/>
            <a:ext cx="1576084" cy="147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0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25" y="3358184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9959" y="4529321"/>
            <a:ext cx="2409924" cy="23568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CDCD539-211D-4C5E-9500-456CF57767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4395" y="4903774"/>
            <a:ext cx="2456007" cy="16289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F4F754-CDC7-429F-B9FA-259F73CD44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9304" y="5358203"/>
            <a:ext cx="1420841" cy="132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5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25" y="3358184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9959" y="4529321"/>
            <a:ext cx="2409924" cy="23568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0D2C9E-29E9-47A0-9D04-DC41013F34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4042" y="4579869"/>
            <a:ext cx="1391720" cy="20124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C31AFC-5038-408F-8558-8B603F71C7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5226" y="5498896"/>
            <a:ext cx="1412947" cy="132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0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25" y="3358184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9959" y="4529321"/>
            <a:ext cx="2409924" cy="23568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5BEE80B-4272-4989-9CE5-D21B194562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9904" y="4861865"/>
            <a:ext cx="2154096" cy="16917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B3B47D-1342-4F7F-90B4-B083681513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3943" y="5527061"/>
            <a:ext cx="1481800" cy="13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7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25" y="3358184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9959" y="4529321"/>
            <a:ext cx="2409924" cy="23568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155DE3-BF0D-4E70-A1FE-BD17A7997F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0312" y="5026857"/>
            <a:ext cx="1375164" cy="13617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A41FBE-B571-4D4B-B183-2E9603DEFE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2940" y="5454966"/>
            <a:ext cx="1627372" cy="152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2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ngccoin-production.s3.amazonaws.com/world-coin-price-guide/12446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165" y="3429000"/>
            <a:ext cx="1320673" cy="13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45" y="2146548"/>
            <a:ext cx="3162625" cy="25649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659D6B-24E0-48D9-B414-8D01E6BC0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744" y="2054139"/>
            <a:ext cx="1207113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5A7F33-3510-41BE-9198-F5BD683C8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045158"/>
            <a:ext cx="1207113" cy="1225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8F6382-4D99-4EC7-908F-B319B5D263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1327" y="2012233"/>
            <a:ext cx="1207113" cy="1225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AEFB7-E674-47F4-A21D-F5BC2A817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440" y="1979308"/>
            <a:ext cx="1207113" cy="12254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BCA78-FDE9-4B4A-B644-50555B7C3A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976" y="2045158"/>
            <a:ext cx="1207113" cy="122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7EF8F3-BE14-4CA7-9D79-CCF2918D15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4272" y="3306451"/>
            <a:ext cx="1207113" cy="1225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97AAAC-110F-4E47-AA50-BAED526439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435" y="3332405"/>
            <a:ext cx="1207113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1A0DF8-618B-436E-885B-33511DBC6C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2212" y="3350876"/>
            <a:ext cx="1207113" cy="12254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36FB5A-6FDF-4E47-BB03-1DBD9BF3E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25" y="3358184"/>
            <a:ext cx="1188868" cy="12068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4EBC21-D18A-45BC-BF46-50AC7CD91A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387" y="3320032"/>
            <a:ext cx="1207113" cy="12254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A4415D-05D4-4157-BA9E-8DC5BF8AA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9959" y="4529321"/>
            <a:ext cx="2409924" cy="23568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D221829-AA7A-422C-B7DF-BE984961FF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0464" y="4750334"/>
            <a:ext cx="1449339" cy="1895963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9C26716-7B12-4B4B-831F-2DCF5C0BAEAE}"/>
              </a:ext>
            </a:extLst>
          </p:cNvPr>
          <p:cNvSpPr/>
          <p:nvPr/>
        </p:nvSpPr>
        <p:spPr>
          <a:xfrm>
            <a:off x="6031126" y="5724510"/>
            <a:ext cx="1449338" cy="90219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2p</a:t>
            </a:r>
          </a:p>
        </p:txBody>
      </p:sp>
    </p:spTree>
    <p:extLst>
      <p:ext uri="{BB962C8B-B14F-4D97-AF65-F5344CB8AC3E}">
        <p14:creationId xmlns:p14="http://schemas.microsoft.com/office/powerpoint/2010/main" val="228472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mg1.etsystatic.com/000/0/5713699/il_570xN.318143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67745"/>
          <a:stretch/>
        </p:blipFill>
        <p:spPr bwMode="auto">
          <a:xfrm>
            <a:off x="20149" y="856479"/>
            <a:ext cx="9190388" cy="110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35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creativecliparts.com/images/cc-bunting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99392"/>
            <a:ext cx="4595531" cy="9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421008" y="3573016"/>
            <a:ext cx="50292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361" y="3329812"/>
            <a:ext cx="85683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Did you manage to find the correct change?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Well done!</a:t>
            </a:r>
          </a:p>
        </p:txBody>
      </p:sp>
    </p:spTree>
    <p:extLst>
      <p:ext uri="{BB962C8B-B14F-4D97-AF65-F5344CB8AC3E}">
        <p14:creationId xmlns:p14="http://schemas.microsoft.com/office/powerpoint/2010/main" val="101696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</dc:creator>
  <cp:lastModifiedBy>Mrs Topping</cp:lastModifiedBy>
  <cp:revision>38</cp:revision>
  <dcterms:created xsi:type="dcterms:W3CDTF">2015-01-25T16:17:27Z</dcterms:created>
  <dcterms:modified xsi:type="dcterms:W3CDTF">2020-05-07T11:12:32Z</dcterms:modified>
</cp:coreProperties>
</file>