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59" r:id="rId6"/>
    <p:sldId id="352" r:id="rId7"/>
    <p:sldId id="384" r:id="rId8"/>
    <p:sldId id="385" r:id="rId9"/>
    <p:sldId id="373" r:id="rId10"/>
    <p:sldId id="380" r:id="rId11"/>
    <p:sldId id="374" r:id="rId12"/>
    <p:sldId id="375" r:id="rId13"/>
    <p:sldId id="376" r:id="rId14"/>
    <p:sldId id="377" r:id="rId15"/>
    <p:sldId id="378" r:id="rId16"/>
    <p:sldId id="379" r:id="rId17"/>
    <p:sldId id="381" r:id="rId18"/>
    <p:sldId id="382" r:id="rId19"/>
    <p:sldId id="386" r:id="rId20"/>
    <p:sldId id="356" r:id="rId21"/>
    <p:sldId id="33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71" autoAdjust="0"/>
  </p:normalViewPr>
  <p:slideViewPr>
    <p:cSldViewPr>
      <p:cViewPr varScale="1">
        <p:scale>
          <a:sx n="64" d="100"/>
          <a:sy n="64" d="100"/>
        </p:scale>
        <p:origin x="1506" y="66"/>
      </p:cViewPr>
      <p:guideLst>
        <p:guide orient="horz" pos="2160"/>
        <p:guide pos="2880"/>
      </p:guideLst>
    </p:cSldViewPr>
  </p:slideViewPr>
  <p:outlineViewPr>
    <p:cViewPr>
      <p:scale>
        <a:sx n="33" d="100"/>
        <a:sy n="33" d="100"/>
      </p:scale>
      <p:origin x="0" y="39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1EA7054-49DB-44D0-892D-BD99F4D3928F}" type="datetimeFigureOut">
              <a:rPr lang="en-GB" altLang="en-US"/>
              <a:pPr>
                <a:defRPr/>
              </a:pPr>
              <a:t>05/05/2020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AC3E76-10E6-46A4-8291-5686294D839A}" type="slidenum">
              <a:rPr lang="en-GB" altLang="en-US"/>
              <a:pPr>
                <a:defRPr/>
              </a:pPr>
              <a:t>‹#›</a:t>
            </a:fld>
            <a:endParaRPr lang="en-GB" altLang="en-US"/>
          </a:p>
        </p:txBody>
      </p:sp>
    </p:spTree>
    <p:extLst>
      <p:ext uri="{BB962C8B-B14F-4D97-AF65-F5344CB8AC3E}">
        <p14:creationId xmlns:p14="http://schemas.microsoft.com/office/powerpoint/2010/main" val="2772088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colour is it? </a:t>
            </a:r>
            <a:endParaRPr lang="en-GB" dirty="0"/>
          </a:p>
        </p:txBody>
      </p:sp>
      <p:sp>
        <p:nvSpPr>
          <p:cNvPr id="4" name="Slide Number Placeholder 3"/>
          <p:cNvSpPr>
            <a:spLocks noGrp="1"/>
          </p:cNvSpPr>
          <p:nvPr>
            <p:ph type="sldNum" sz="quarter" idx="10"/>
          </p:nvPr>
        </p:nvSpPr>
        <p:spPr/>
        <p:txBody>
          <a:bodyPr/>
          <a:lstStyle/>
          <a:p>
            <a:pPr>
              <a:defRPr/>
            </a:pPr>
            <a:fld id="{D1AC3E76-10E6-46A4-8291-5686294D839A}" type="slidenum">
              <a:rPr lang="en-GB" altLang="en-US" smtClean="0"/>
              <a:pPr>
                <a:defRPr/>
              </a:pPr>
              <a:t>4</a:t>
            </a:fld>
            <a:endParaRPr lang="en-GB" altLang="en-US"/>
          </a:p>
        </p:txBody>
      </p:sp>
    </p:spTree>
    <p:extLst>
      <p:ext uri="{BB962C8B-B14F-4D97-AF65-F5344CB8AC3E}">
        <p14:creationId xmlns:p14="http://schemas.microsoft.com/office/powerpoint/2010/main" val="322761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4AB614E-F50C-41D7-B3D9-87F1D89D42A1}" type="slidenum">
              <a:rPr lang="en-GB" altLang="en-US"/>
              <a:pPr>
                <a:spcBef>
                  <a:spcPct val="0"/>
                </a:spcBef>
              </a:pPr>
              <a:t>5</a:t>
            </a:fld>
            <a:endParaRPr lang="en-GB" altLang="en-US"/>
          </a:p>
        </p:txBody>
      </p:sp>
    </p:spTree>
    <p:extLst>
      <p:ext uri="{BB962C8B-B14F-4D97-AF65-F5344CB8AC3E}">
        <p14:creationId xmlns:p14="http://schemas.microsoft.com/office/powerpoint/2010/main" val="139983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Regarde</a:t>
            </a:r>
            <a:r>
              <a:rPr lang="en-GB" baseline="0" dirty="0"/>
              <a:t> des </a:t>
            </a:r>
            <a:r>
              <a:rPr lang="en-GB" baseline="0" dirty="0" err="1"/>
              <a:t>pingouins</a:t>
            </a:r>
            <a:r>
              <a:rPr lang="en-GB" baseline="0" dirty="0"/>
              <a:t>! Means oh look, penguins! </a:t>
            </a:r>
            <a:endParaRPr lang="en-GB" dirty="0"/>
          </a:p>
        </p:txBody>
      </p:sp>
      <p:sp>
        <p:nvSpPr>
          <p:cNvPr id="4" name="Slide Number Placeholder 3"/>
          <p:cNvSpPr>
            <a:spLocks noGrp="1"/>
          </p:cNvSpPr>
          <p:nvPr>
            <p:ph type="sldNum" sz="quarter" idx="10"/>
          </p:nvPr>
        </p:nvSpPr>
        <p:spPr/>
        <p:txBody>
          <a:bodyPr/>
          <a:lstStyle/>
          <a:p>
            <a:pPr>
              <a:defRPr/>
            </a:pPr>
            <a:fld id="{D1AC3E76-10E6-46A4-8291-5686294D839A}" type="slidenum">
              <a:rPr lang="en-GB" altLang="en-US" smtClean="0"/>
              <a:pPr>
                <a:defRPr/>
              </a:pPr>
              <a:t>11</a:t>
            </a:fld>
            <a:endParaRPr lang="en-GB" altLang="en-US"/>
          </a:p>
        </p:txBody>
      </p:sp>
    </p:spTree>
    <p:extLst>
      <p:ext uri="{BB962C8B-B14F-4D97-AF65-F5344CB8AC3E}">
        <p14:creationId xmlns:p14="http://schemas.microsoft.com/office/powerpoint/2010/main" val="130628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colour is it? </a:t>
            </a:r>
            <a:endParaRPr lang="en-GB" dirty="0"/>
          </a:p>
        </p:txBody>
      </p:sp>
      <p:sp>
        <p:nvSpPr>
          <p:cNvPr id="4" name="Slide Number Placeholder 3"/>
          <p:cNvSpPr>
            <a:spLocks noGrp="1"/>
          </p:cNvSpPr>
          <p:nvPr>
            <p:ph type="sldNum" sz="quarter" idx="10"/>
          </p:nvPr>
        </p:nvSpPr>
        <p:spPr/>
        <p:txBody>
          <a:bodyPr/>
          <a:lstStyle/>
          <a:p>
            <a:pPr>
              <a:defRPr/>
            </a:pPr>
            <a:fld id="{D1AC3E76-10E6-46A4-8291-5686294D839A}" type="slidenum">
              <a:rPr lang="en-GB" altLang="en-US" smtClean="0"/>
              <a:pPr>
                <a:defRPr/>
              </a:pPr>
              <a:t>16</a:t>
            </a:fld>
            <a:endParaRPr lang="en-GB" altLang="en-US"/>
          </a:p>
        </p:txBody>
      </p:sp>
    </p:spTree>
    <p:extLst>
      <p:ext uri="{BB962C8B-B14F-4D97-AF65-F5344CB8AC3E}">
        <p14:creationId xmlns:p14="http://schemas.microsoft.com/office/powerpoint/2010/main" val="418411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Once pupils are confident as a group with this song, you can give them colour cards in groups (e.g. one group would have bleu, violet and orange and another group would have a different set of colours).  They can then hold up their colour cards as they sing their own colour part of the song. </a:t>
            </a:r>
          </a:p>
          <a:p>
            <a:pPr eaLnBrk="1" hangingPunct="1"/>
            <a:r>
              <a:rPr lang="en-GB" altLang="en-US" dirty="0"/>
              <a:t>Another sample activity would be to have colour cards on pupils desks so they could point to each colour as they sing or listen and put them into the correct order of the song.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526182-2E5D-4D7B-946F-FC3AD252E298}" type="slidenum">
              <a:rPr lang="en-GB" altLang="en-US"/>
              <a:pPr>
                <a:spcBef>
                  <a:spcPct val="0"/>
                </a:spcBef>
              </a:pPr>
              <a:t>17</a:t>
            </a:fld>
            <a:endParaRPr lang="en-GB" altLang="en-US"/>
          </a:p>
        </p:txBody>
      </p:sp>
    </p:spTree>
    <p:extLst>
      <p:ext uri="{BB962C8B-B14F-4D97-AF65-F5344CB8AC3E}">
        <p14:creationId xmlns:p14="http://schemas.microsoft.com/office/powerpoint/2010/main" val="367354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BEB4D5-A7FD-4379-BE93-071C210C300C}" type="slidenum">
              <a:rPr lang="en-GB" altLang="en-US"/>
              <a:pPr>
                <a:spcBef>
                  <a:spcPct val="0"/>
                </a:spcBef>
              </a:pPr>
              <a:t>18</a:t>
            </a:fld>
            <a:endParaRPr lang="en-GB" altLang="en-US"/>
          </a:p>
        </p:txBody>
      </p:sp>
    </p:spTree>
    <p:extLst>
      <p:ext uri="{BB962C8B-B14F-4D97-AF65-F5344CB8AC3E}">
        <p14:creationId xmlns:p14="http://schemas.microsoft.com/office/powerpoint/2010/main" val="2921727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2063" y="6108700"/>
            <a:ext cx="2801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654542CE-21E7-4ADA-8D6C-3FD591DA93DA}" type="datetime1">
              <a:rPr lang="en-GB" altLang="en-US"/>
              <a:pPr>
                <a:defRPr/>
              </a:pPr>
              <a:t>05/05/2020</a:t>
            </a:fld>
            <a:endParaRPr lang="en-GB" altLang="en-US"/>
          </a:p>
        </p:txBody>
      </p:sp>
      <p:sp>
        <p:nvSpPr>
          <p:cNvPr id="6" name="Footer Placeholder 4"/>
          <p:cNvSpPr>
            <a:spLocks noGrp="1"/>
          </p:cNvSpPr>
          <p:nvPr>
            <p:ph type="ftr" sz="quarter" idx="11"/>
          </p:nvPr>
        </p:nvSpPr>
        <p:spPr/>
        <p:txBody>
          <a:bodyPr/>
          <a:lstStyle>
            <a:lvl1pPr>
              <a:defRPr smtClean="0"/>
            </a:lvl1pPr>
          </a:lstStyle>
          <a:p>
            <a:pPr>
              <a:defRPr/>
            </a:pPr>
            <a:endParaRPr lang="en-GB" altLang="en-US"/>
          </a:p>
        </p:txBody>
      </p:sp>
      <p:sp>
        <p:nvSpPr>
          <p:cNvPr id="7" name="Slide Number Placeholder 5"/>
          <p:cNvSpPr>
            <a:spLocks noGrp="1"/>
          </p:cNvSpPr>
          <p:nvPr>
            <p:ph type="sldNum" sz="quarter" idx="12"/>
          </p:nvPr>
        </p:nvSpPr>
        <p:spPr/>
        <p:txBody>
          <a:bodyPr/>
          <a:lstStyle>
            <a:lvl1pPr>
              <a:defRPr smtClean="0"/>
            </a:lvl1pPr>
          </a:lstStyle>
          <a:p>
            <a:pPr>
              <a:defRPr/>
            </a:pPr>
            <a:fld id="{5B17346E-7F5E-4C59-9F66-6D0D41CE399F}" type="slidenum">
              <a:rPr lang="en-GB" altLang="en-US"/>
              <a:pPr>
                <a:defRPr/>
              </a:pPr>
              <a:t>‹#›</a:t>
            </a:fld>
            <a:endParaRPr lang="en-GB" altLang="en-US"/>
          </a:p>
        </p:txBody>
      </p:sp>
    </p:spTree>
    <p:extLst>
      <p:ext uri="{BB962C8B-B14F-4D97-AF65-F5344CB8AC3E}">
        <p14:creationId xmlns:p14="http://schemas.microsoft.com/office/powerpoint/2010/main" val="1270227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FD891-C333-4BE7-9223-6E895E1AADB0}" type="datetime1">
              <a:rPr lang="en-GB" altLang="en-US"/>
              <a:pPr>
                <a:defRPr/>
              </a:pPr>
              <a:t>05/05/2020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B8164E9-C78E-4495-A39C-36F6AAF50F32}" type="slidenum">
              <a:rPr lang="en-GB" altLang="en-US"/>
              <a:pPr>
                <a:defRPr/>
              </a:pPr>
              <a:t>‹#›</a:t>
            </a:fld>
            <a:endParaRPr lang="en-GB" altLang="en-US"/>
          </a:p>
        </p:txBody>
      </p:sp>
    </p:spTree>
    <p:extLst>
      <p:ext uri="{BB962C8B-B14F-4D97-AF65-F5344CB8AC3E}">
        <p14:creationId xmlns:p14="http://schemas.microsoft.com/office/powerpoint/2010/main" val="7711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71598E-A9B3-487B-B73C-278E89576A1E}" type="datetime1">
              <a:rPr lang="en-GB" altLang="en-US"/>
              <a:pPr>
                <a:defRPr/>
              </a:pPr>
              <a:t>05/05/2020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40E8D02-CA46-4F1D-9EBD-993B8147E799}" type="slidenum">
              <a:rPr lang="en-GB" altLang="en-US"/>
              <a:pPr>
                <a:defRPr/>
              </a:pPr>
              <a:t>‹#›</a:t>
            </a:fld>
            <a:endParaRPr lang="en-GB" altLang="en-US"/>
          </a:p>
        </p:txBody>
      </p:sp>
    </p:spTree>
    <p:extLst>
      <p:ext uri="{BB962C8B-B14F-4D97-AF65-F5344CB8AC3E}">
        <p14:creationId xmlns:p14="http://schemas.microsoft.com/office/powerpoint/2010/main" val="3546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A7D72-2445-4018-8C35-C32DAE68F010}" type="datetime1">
              <a:rPr lang="en-GB" altLang="en-US"/>
              <a:pPr>
                <a:defRPr/>
              </a:pPr>
              <a:t>05/05/2020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E19786E-E1C7-4F3B-BA4B-A9A9DA9B3446}" type="slidenum">
              <a:rPr lang="en-GB" altLang="en-US"/>
              <a:pPr>
                <a:defRPr/>
              </a:pPr>
              <a:t>‹#›</a:t>
            </a:fld>
            <a:endParaRPr lang="en-GB" altLang="en-US"/>
          </a:p>
        </p:txBody>
      </p:sp>
    </p:spTree>
    <p:extLst>
      <p:ext uri="{BB962C8B-B14F-4D97-AF65-F5344CB8AC3E}">
        <p14:creationId xmlns:p14="http://schemas.microsoft.com/office/powerpoint/2010/main" val="14319576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967E1F-BFF3-4D39-87A2-8BF1850503CC}" type="datetime1">
              <a:rPr lang="en-GB" altLang="en-US"/>
              <a:pPr>
                <a:defRPr/>
              </a:pPr>
              <a:t>05/05/2020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EC8CC4CE-F671-4D3F-B7AE-9A6FAA91870E}" type="slidenum">
              <a:rPr lang="en-GB" altLang="en-US"/>
              <a:pPr>
                <a:defRPr/>
              </a:pPr>
              <a:t>‹#›</a:t>
            </a:fld>
            <a:endParaRPr lang="en-GB" altLang="en-US"/>
          </a:p>
        </p:txBody>
      </p:sp>
    </p:spTree>
    <p:extLst>
      <p:ext uri="{BB962C8B-B14F-4D97-AF65-F5344CB8AC3E}">
        <p14:creationId xmlns:p14="http://schemas.microsoft.com/office/powerpoint/2010/main" val="7102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9520B1-F775-41D3-ABA3-02793067809A}" type="datetime1">
              <a:rPr lang="en-GB" altLang="en-US"/>
              <a:pPr>
                <a:defRPr/>
              </a:pPr>
              <a:t>05/05/2020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62ABEC7B-900F-41C3-8933-25A3461FA294}" type="slidenum">
              <a:rPr lang="en-GB" altLang="en-US"/>
              <a:pPr>
                <a:defRPr/>
              </a:pPr>
              <a:t>‹#›</a:t>
            </a:fld>
            <a:endParaRPr lang="en-GB" altLang="en-US"/>
          </a:p>
        </p:txBody>
      </p:sp>
    </p:spTree>
    <p:extLst>
      <p:ext uri="{BB962C8B-B14F-4D97-AF65-F5344CB8AC3E}">
        <p14:creationId xmlns:p14="http://schemas.microsoft.com/office/powerpoint/2010/main" val="206469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BF1E46-76AB-482D-866D-AAF8B3109718}" type="datetime1">
              <a:rPr lang="en-GB" altLang="en-US"/>
              <a:pPr>
                <a:defRPr/>
              </a:pPr>
              <a:t>05/05/2020</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FD6280BF-CE2C-490D-AA93-EEBB98503F7E}" type="slidenum">
              <a:rPr lang="en-GB" altLang="en-US"/>
              <a:pPr>
                <a:defRPr/>
              </a:pPr>
              <a:t>‹#›</a:t>
            </a:fld>
            <a:endParaRPr lang="en-GB" altLang="en-US"/>
          </a:p>
        </p:txBody>
      </p:sp>
    </p:spTree>
    <p:extLst>
      <p:ext uri="{BB962C8B-B14F-4D97-AF65-F5344CB8AC3E}">
        <p14:creationId xmlns:p14="http://schemas.microsoft.com/office/powerpoint/2010/main" val="163339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5088DE-6FDD-440B-8787-49B8F1B9974B}" type="datetime1">
              <a:rPr lang="en-GB" altLang="en-US"/>
              <a:pPr>
                <a:defRPr/>
              </a:pPr>
              <a:t>05/05/2020</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894810DD-9FCE-43C5-8633-972F231EBAAD}" type="slidenum">
              <a:rPr lang="en-GB" altLang="en-US"/>
              <a:pPr>
                <a:defRPr/>
              </a:pPr>
              <a:t>‹#›</a:t>
            </a:fld>
            <a:endParaRPr lang="en-GB" altLang="en-US"/>
          </a:p>
        </p:txBody>
      </p:sp>
    </p:spTree>
    <p:extLst>
      <p:ext uri="{BB962C8B-B14F-4D97-AF65-F5344CB8AC3E}">
        <p14:creationId xmlns:p14="http://schemas.microsoft.com/office/powerpoint/2010/main" val="191437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0141EA-3D72-4F20-8424-0433113D787E}" type="datetime1">
              <a:rPr lang="en-GB" altLang="en-US"/>
              <a:pPr>
                <a:defRPr/>
              </a:pPr>
              <a:t>05/05/2020</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B12999B8-E863-4E3C-9566-588EFC3B11B8}" type="slidenum">
              <a:rPr lang="en-GB" altLang="en-US"/>
              <a:pPr>
                <a:defRPr/>
              </a:pPr>
              <a:t>‹#›</a:t>
            </a:fld>
            <a:endParaRPr lang="en-GB" altLang="en-US"/>
          </a:p>
        </p:txBody>
      </p:sp>
    </p:spTree>
    <p:extLst>
      <p:ext uri="{BB962C8B-B14F-4D97-AF65-F5344CB8AC3E}">
        <p14:creationId xmlns:p14="http://schemas.microsoft.com/office/powerpoint/2010/main" val="71116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7CD27B-2FC3-4FC0-AD26-9A473BAD550D}" type="datetime1">
              <a:rPr lang="en-GB" altLang="en-US"/>
              <a:pPr>
                <a:defRPr/>
              </a:pPr>
              <a:t>05/05/2020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FCB7A4AD-52A1-4399-B93A-5FB14248C010}" type="slidenum">
              <a:rPr lang="en-GB" altLang="en-US"/>
              <a:pPr>
                <a:defRPr/>
              </a:pPr>
              <a:t>‹#›</a:t>
            </a:fld>
            <a:endParaRPr lang="en-GB" altLang="en-US"/>
          </a:p>
        </p:txBody>
      </p:sp>
    </p:spTree>
    <p:extLst>
      <p:ext uri="{BB962C8B-B14F-4D97-AF65-F5344CB8AC3E}">
        <p14:creationId xmlns:p14="http://schemas.microsoft.com/office/powerpoint/2010/main" val="213714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DD1696-E68F-4290-A6D8-EA62E9EBB225}" type="datetime1">
              <a:rPr lang="en-GB" altLang="en-US"/>
              <a:pPr>
                <a:defRPr/>
              </a:pPr>
              <a:t>05/05/2020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32DB43-E27F-4305-BC8D-574C58581E42}" type="slidenum">
              <a:rPr lang="en-GB" altLang="en-US"/>
              <a:pPr>
                <a:defRPr/>
              </a:pPr>
              <a:t>‹#›</a:t>
            </a:fld>
            <a:endParaRPr lang="en-GB" altLang="en-US"/>
          </a:p>
        </p:txBody>
      </p:sp>
    </p:spTree>
    <p:extLst>
      <p:ext uri="{BB962C8B-B14F-4D97-AF65-F5344CB8AC3E}">
        <p14:creationId xmlns:p14="http://schemas.microsoft.com/office/powerpoint/2010/main" val="9161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499A481-3E03-409D-88F6-9AB9541973AF}" type="datetime1">
              <a:rPr lang="en-GB" altLang="en-US"/>
              <a:pPr>
                <a:defRPr/>
              </a:pPr>
              <a:t>05/05/2020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9332C47-4EF9-45E9-AE6A-7EAA4618E9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18.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audio" Target="../media/media18.wav"/></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19.wav"/><Relationship Id="rId7"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audio" Target="../media/media20.wav"/><Relationship Id="rId5" Type="http://schemas.microsoft.com/office/2007/relationships/media" Target="../media/media20.wav"/><Relationship Id="rId10" Type="http://schemas.openxmlformats.org/officeDocument/2006/relationships/image" Target="../media/image3.png"/><Relationship Id="rId4" Type="http://schemas.openxmlformats.org/officeDocument/2006/relationships/audio" Target="../media/media19.wav"/><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media" Target="../media/media21.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audio" Target="../media/media21.wav"/></Relationships>
</file>

<file path=ppt/slides/_rels/slide13.xml.rels><?xml version="1.0" encoding="UTF-8" standalone="yes"?>
<Relationships xmlns="http://schemas.openxmlformats.org/package/2006/relationships"><Relationship Id="rId3" Type="http://schemas.microsoft.com/office/2007/relationships/media" Target="../media/media22.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audio" Target="../media/media22.wav"/></Relationships>
</file>

<file path=ppt/slides/_rels/slide14.xml.rels><?xml version="1.0" encoding="UTF-8" standalone="yes"?>
<Relationships xmlns="http://schemas.openxmlformats.org/package/2006/relationships"><Relationship Id="rId3" Type="http://schemas.microsoft.com/office/2007/relationships/media" Target="../media/media23.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4.jpeg"/><Relationship Id="rId5" Type="http://schemas.openxmlformats.org/officeDocument/2006/relationships/slideLayout" Target="../slideLayouts/slideLayout2.xml"/><Relationship Id="rId4" Type="http://schemas.openxmlformats.org/officeDocument/2006/relationships/audio" Target="../media/media23.wav"/></Relationships>
</file>

<file path=ppt/slides/_rels/slide15.xml.rels><?xml version="1.0" encoding="UTF-8" standalone="yes"?>
<Relationships xmlns="http://schemas.openxmlformats.org/package/2006/relationships"><Relationship Id="rId3" Type="http://schemas.microsoft.com/office/2007/relationships/media" Target="../media/media24.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5.jpeg"/><Relationship Id="rId5" Type="http://schemas.openxmlformats.org/officeDocument/2006/relationships/slideLayout" Target="../slideLayouts/slideLayout2.xml"/><Relationship Id="rId4" Type="http://schemas.openxmlformats.org/officeDocument/2006/relationships/audio" Target="../media/media24.wav"/></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3" Type="http://schemas.microsoft.com/office/2007/relationships/media" Target="../media/media2.wav"/><Relationship Id="rId21" Type="http://schemas.microsoft.com/office/2007/relationships/media" Target="../media/media11.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3.png"/><Relationship Id="rId5" Type="http://schemas.microsoft.com/office/2007/relationships/media" Target="../media/media3.wav"/><Relationship Id="rId15" Type="http://schemas.microsoft.com/office/2007/relationships/media" Target="../media/media8.wav"/><Relationship Id="rId23" Type="http://schemas.openxmlformats.org/officeDocument/2006/relationships/slideLayout" Target="../slideLayouts/slideLayout2.xml"/><Relationship Id="rId10" Type="http://schemas.openxmlformats.org/officeDocument/2006/relationships/audio" Target="../media/media5.wav"/><Relationship Id="rId19" Type="http://schemas.microsoft.com/office/2007/relationships/media" Target="../media/media10.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3.wav"/><Relationship Id="rId7" Type="http://schemas.openxmlformats.org/officeDocument/2006/relationships/image" Target="../media/image5.jpe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13.wav"/></Relationships>
</file>

<file path=ppt/slides/_rels/slide6.xml.rels><?xml version="1.0" encoding="UTF-8" standalone="yes"?>
<Relationships xmlns="http://schemas.openxmlformats.org/package/2006/relationships"><Relationship Id="rId3" Type="http://schemas.microsoft.com/office/2007/relationships/media" Target="../media/media14.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6.jpeg"/><Relationship Id="rId5" Type="http://schemas.openxmlformats.org/officeDocument/2006/relationships/slideLayout" Target="../slideLayouts/slideLayout2.xml"/><Relationship Id="rId4" Type="http://schemas.openxmlformats.org/officeDocument/2006/relationships/audio" Target="../media/media14.wav"/></Relationships>
</file>

<file path=ppt/slides/_rels/slide7.xml.rels><?xml version="1.0" encoding="UTF-8" standalone="yes"?>
<Relationships xmlns="http://schemas.openxmlformats.org/package/2006/relationships"><Relationship Id="rId3" Type="http://schemas.microsoft.com/office/2007/relationships/media" Target="../media/media15.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7.jpeg"/><Relationship Id="rId5" Type="http://schemas.openxmlformats.org/officeDocument/2006/relationships/slideLayout" Target="../slideLayouts/slideLayout2.xml"/><Relationship Id="rId4" Type="http://schemas.openxmlformats.org/officeDocument/2006/relationships/audio" Target="../media/media15.wav"/></Relationships>
</file>

<file path=ppt/slides/_rels/slide8.xml.rels><?xml version="1.0" encoding="UTF-8" standalone="yes"?>
<Relationships xmlns="http://schemas.openxmlformats.org/package/2006/relationships"><Relationship Id="rId3" Type="http://schemas.microsoft.com/office/2007/relationships/media" Target="../media/media16.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8.jpeg"/><Relationship Id="rId5" Type="http://schemas.openxmlformats.org/officeDocument/2006/relationships/slideLayout" Target="../slideLayouts/slideLayout2.xml"/><Relationship Id="rId4" Type="http://schemas.openxmlformats.org/officeDocument/2006/relationships/audio" Target="../media/media16.wav"/></Relationships>
</file>

<file path=ppt/slides/_rels/slide9.xml.rels><?xml version="1.0" encoding="UTF-8" standalone="yes"?>
<Relationships xmlns="http://schemas.openxmlformats.org/package/2006/relationships"><Relationship Id="rId3" Type="http://schemas.microsoft.com/office/2007/relationships/media" Target="../media/media17.wav"/><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audio" Target="../media/media1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23875" y="404813"/>
            <a:ext cx="7772400" cy="1225550"/>
          </a:xfrm>
        </p:spPr>
        <p:txBody>
          <a:bodyPr anchorCtr="1"/>
          <a:lstStyle/>
          <a:p>
            <a:pPr eaLnBrk="1" hangingPunct="1"/>
            <a:r>
              <a:rPr lang="en-GB" altLang="en-US" dirty="0">
                <a:latin typeface="Comic Sans MS" panose="030F0702030302020204" pitchFamily="66" charset="0"/>
              </a:rPr>
              <a:t>French Early Level </a:t>
            </a:r>
          </a:p>
        </p:txBody>
      </p:sp>
      <p:sp>
        <p:nvSpPr>
          <p:cNvPr id="4099" name="Title 1"/>
          <p:cNvSpPr txBox="1">
            <a:spLocks/>
          </p:cNvSpPr>
          <p:nvPr/>
        </p:nvSpPr>
        <p:spPr bwMode="auto">
          <a:xfrm>
            <a:off x="523875" y="1268760"/>
            <a:ext cx="777240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dirty="0">
                <a:latin typeface="Comic Sans MS" panose="030F0702030302020204" pitchFamily="66" charset="0"/>
              </a:rPr>
              <a:t>Colours</a:t>
            </a:r>
          </a:p>
          <a:p>
            <a:pPr algn="ctr" eaLnBrk="1" hangingPunct="1">
              <a:spcBef>
                <a:spcPct val="0"/>
              </a:spcBef>
              <a:buFontTx/>
              <a:buNone/>
            </a:pPr>
            <a:r>
              <a:rPr lang="en-GB" altLang="en-US" sz="4400" dirty="0">
                <a:latin typeface="Comic Sans MS" panose="030F0702030302020204" pitchFamily="66" charset="0"/>
              </a:rPr>
              <a:t>Wednesday 5</a:t>
            </a:r>
            <a:r>
              <a:rPr lang="en-GB" altLang="en-US" sz="4400" baseline="30000" dirty="0">
                <a:latin typeface="Comic Sans MS" panose="030F0702030302020204" pitchFamily="66" charset="0"/>
              </a:rPr>
              <a:t>th</a:t>
            </a:r>
            <a:r>
              <a:rPr lang="en-GB" altLang="en-US" sz="4400" dirty="0">
                <a:latin typeface="Comic Sans MS" panose="030F0702030302020204" pitchFamily="66" charset="0"/>
              </a:rPr>
              <a:t> May                        </a:t>
            </a:r>
          </a:p>
        </p:txBody>
      </p:sp>
      <p:pic>
        <p:nvPicPr>
          <p:cNvPr id="410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722" y="3002033"/>
            <a:ext cx="6206555" cy="313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206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484188" y="-242888"/>
            <a:ext cx="8229600" cy="1143001"/>
          </a:xfrm>
        </p:spPr>
        <p:txBody>
          <a:bodyPr/>
          <a:lstStyle/>
          <a:p>
            <a:r>
              <a:rPr lang="en-GB" altLang="en-US">
                <a:solidFill>
                  <a:schemeClr val="bg1"/>
                </a:solidFill>
                <a:latin typeface="Comic Sans MS" panose="030F0702030302020204" pitchFamily="66" charset="0"/>
              </a:rPr>
              <a:t>C’est de quelle couleur?</a:t>
            </a:r>
          </a:p>
        </p:txBody>
      </p:sp>
      <p:sp>
        <p:nvSpPr>
          <p:cNvPr id="5" name="Title 1"/>
          <p:cNvSpPr txBox="1">
            <a:spLocks/>
          </p:cNvSpPr>
          <p:nvPr/>
        </p:nvSpPr>
        <p:spPr bwMode="auto">
          <a:xfrm>
            <a:off x="479425" y="5715000"/>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latin typeface="Comic Sans MS" panose="030F0702030302020204" pitchFamily="66" charset="0"/>
              </a:rPr>
              <a:t>Super! C’est jaune!</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1210790" y="598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55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115888"/>
            <a:ext cx="8229600" cy="1143000"/>
          </a:xfrm>
        </p:spPr>
        <p:txBody>
          <a:bodyPr/>
          <a:lstStyle/>
          <a:p>
            <a:r>
              <a:rPr lang="en-GB" altLang="en-US">
                <a:latin typeface="Comic Sans MS" panose="030F0702030302020204" pitchFamily="66" charset="0"/>
              </a:rPr>
              <a:t>C’est de quelle couleur?</a:t>
            </a:r>
          </a:p>
        </p:txBody>
      </p:sp>
      <p:sp>
        <p:nvSpPr>
          <p:cNvPr id="5" name="Title 1"/>
          <p:cNvSpPr txBox="1">
            <a:spLocks/>
          </p:cNvSpPr>
          <p:nvPr/>
        </p:nvSpPr>
        <p:spPr bwMode="auto">
          <a:xfrm>
            <a:off x="-1765300" y="5749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latin typeface="Comic Sans MS" panose="030F0702030302020204" pitchFamily="66" charset="0"/>
              </a:rPr>
              <a:t>Oui! C’est blanc!</a:t>
            </a:r>
          </a:p>
        </p:txBody>
      </p:sp>
      <p:sp>
        <p:nvSpPr>
          <p:cNvPr id="9" name="Up Arrow 8"/>
          <p:cNvSpPr/>
          <p:nvPr/>
        </p:nvSpPr>
        <p:spPr>
          <a:xfrm rot="11797812">
            <a:off x="7062788" y="3178175"/>
            <a:ext cx="627062" cy="1063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4876800" y="6016625"/>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cstate="print"/>
          <a:stretch>
            <a:fillRect/>
          </a:stretch>
        </p:blipFill>
        <p:spPr>
          <a:xfrm>
            <a:off x="7828937" y="26369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11"/>
                                        </p:tgtEl>
                                      </p:cBhvr>
                                    </p:cmd>
                                  </p:childTnLst>
                                </p:cTn>
                              </p:par>
                            </p:childTnLst>
                          </p:cTn>
                        </p:par>
                      </p:childTnLst>
                    </p:cTn>
                  </p:par>
                </p:childTnLst>
              </p:cTn>
              <p:nextCondLst>
                <p:cond evt="onClick" delay="0">
                  <p:tgtEl>
                    <p:spTgt spid="11"/>
                  </p:tgtEl>
                </p:cond>
              </p:nextCondLst>
            </p:seq>
            <p:audio>
              <p:cMediaNode vol="80000">
                <p:cTn id="15" fill="hold" display="0">
                  <p:stCondLst>
                    <p:cond delay="indefinite"/>
                  </p:stCondLst>
                  <p:endCondLst>
                    <p:cond evt="onStopAudio" delay="0">
                      <p:tgtEl>
                        <p:sldTgt/>
                      </p:tgtEl>
                    </p:cond>
                  </p:endCondLst>
                </p:cTn>
                <p:tgtEl>
                  <p:spTgt spid="11"/>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92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347" fill="hold"/>
                                        <p:tgtEl>
                                          <p:spTgt spid="6"/>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5888"/>
            <a:ext cx="9144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a:xfrm>
            <a:off x="457200" y="115888"/>
            <a:ext cx="8229600" cy="1143000"/>
          </a:xfrm>
        </p:spPr>
        <p:txBody>
          <a:bodyPr/>
          <a:lstStyle/>
          <a:p>
            <a:r>
              <a:rPr lang="en-GB" altLang="en-US">
                <a:solidFill>
                  <a:schemeClr val="bg1"/>
                </a:solidFill>
                <a:latin typeface="Comic Sans MS" panose="030F0702030302020204" pitchFamily="66" charset="0"/>
              </a:rPr>
              <a:t>C’est de quelle couleur?</a:t>
            </a:r>
          </a:p>
        </p:txBody>
      </p:sp>
      <p:sp>
        <p:nvSpPr>
          <p:cNvPr id="5" name="Title 1"/>
          <p:cNvSpPr txBox="1">
            <a:spLocks/>
          </p:cNvSpPr>
          <p:nvPr/>
        </p:nvSpPr>
        <p:spPr bwMode="auto">
          <a:xfrm>
            <a:off x="-1765300" y="5749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solidFill>
                  <a:schemeClr val="bg1"/>
                </a:solidFill>
                <a:latin typeface="Comic Sans MS" panose="030F0702030302020204" pitchFamily="66" charset="0"/>
              </a:rPr>
              <a:t>C’est noir!</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246752" y="60166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697" fill="hold"/>
                                        <p:tgtEl>
                                          <p:spTgt spid="4"/>
                                        </p:tgtEl>
                                      </p:cBhvr>
                                    </p:cmd>
                                  </p:childTnLst>
                                </p:cTn>
                              </p:par>
                            </p:childTnLst>
                          </p:cTn>
                        </p:par>
                      </p:childTnLst>
                    </p:cTn>
                  </p:par>
                </p:childTnLst>
              </p:cTn>
              <p:nextCondLst>
                <p:cond evt="onClick" delay="0">
                  <p:tgtEl>
                    <p:spTgt spid="4"/>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21775"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457200" y="115888"/>
            <a:ext cx="8229600" cy="1143000"/>
          </a:xfrm>
        </p:spPr>
        <p:txBody>
          <a:bodyPr/>
          <a:lstStyle/>
          <a:p>
            <a:r>
              <a:rPr lang="en-GB" altLang="en-US">
                <a:solidFill>
                  <a:schemeClr val="bg1"/>
                </a:solidFill>
                <a:latin typeface="Comic Sans MS" panose="030F0702030302020204" pitchFamily="66" charset="0"/>
              </a:rPr>
              <a:t>C’est de quelle couleur?</a:t>
            </a:r>
          </a:p>
        </p:txBody>
      </p:sp>
      <p:sp>
        <p:nvSpPr>
          <p:cNvPr id="5" name="Title 1"/>
          <p:cNvSpPr txBox="1">
            <a:spLocks/>
          </p:cNvSpPr>
          <p:nvPr/>
        </p:nvSpPr>
        <p:spPr bwMode="auto">
          <a:xfrm>
            <a:off x="-1765300" y="5749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solidFill>
                  <a:schemeClr val="bg1"/>
                </a:solidFill>
                <a:latin typeface="Comic Sans MS" panose="030F0702030302020204" pitchFamily="66" charset="0"/>
              </a:rPr>
              <a:t>C’est violet!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267200" y="60166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36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a:xfrm>
            <a:off x="468313" y="0"/>
            <a:ext cx="8229600" cy="1143000"/>
          </a:xfrm>
        </p:spPr>
        <p:txBody>
          <a:bodyPr/>
          <a:lstStyle/>
          <a:p>
            <a:r>
              <a:rPr lang="en-GB" altLang="en-US" b="1">
                <a:latin typeface="Comic Sans MS" panose="030F0702030302020204" pitchFamily="66" charset="0"/>
              </a:rPr>
              <a:t>C’est de quelle couleur?</a:t>
            </a:r>
          </a:p>
        </p:txBody>
      </p:sp>
      <p:sp>
        <p:nvSpPr>
          <p:cNvPr id="5" name="Title 1"/>
          <p:cNvSpPr txBox="1">
            <a:spLocks/>
          </p:cNvSpPr>
          <p:nvPr/>
        </p:nvSpPr>
        <p:spPr bwMode="auto">
          <a:xfrm>
            <a:off x="611188" y="5715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solidFill>
                  <a:schemeClr val="bg1"/>
                </a:solidFill>
                <a:latin typeface="Comic Sans MS" panose="030F0702030302020204" pitchFamily="66" charset="0"/>
              </a:rPr>
              <a:t>Très bien! C’est rose!</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88368" y="598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48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0" y="20638"/>
            <a:ext cx="9037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p:cNvSpPr>
            <a:spLocks noGrp="1"/>
          </p:cNvSpPr>
          <p:nvPr>
            <p:ph type="title"/>
          </p:nvPr>
        </p:nvSpPr>
        <p:spPr>
          <a:xfrm>
            <a:off x="468313" y="0"/>
            <a:ext cx="8229600" cy="1143000"/>
          </a:xfrm>
        </p:spPr>
        <p:txBody>
          <a:bodyPr/>
          <a:lstStyle/>
          <a:p>
            <a:r>
              <a:rPr lang="en-GB" altLang="en-US" b="1">
                <a:latin typeface="Comic Sans MS" panose="030F0702030302020204" pitchFamily="66" charset="0"/>
              </a:rPr>
              <a:t>C’est de quelle couleur?</a:t>
            </a:r>
          </a:p>
        </p:txBody>
      </p:sp>
      <p:sp>
        <p:nvSpPr>
          <p:cNvPr id="5" name="Title 1"/>
          <p:cNvSpPr txBox="1">
            <a:spLocks/>
          </p:cNvSpPr>
          <p:nvPr/>
        </p:nvSpPr>
        <p:spPr bwMode="auto">
          <a:xfrm>
            <a:off x="2771775" y="55165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solidFill>
                  <a:schemeClr val="bg1"/>
                </a:solidFill>
                <a:latin typeface="Comic Sans MS" panose="030F0702030302020204" pitchFamily="66" charset="0"/>
              </a:rPr>
              <a:t>C’est gris!</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582319" y="57832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56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57200" y="274638"/>
            <a:ext cx="8229600" cy="1714202"/>
          </a:xfrm>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3</a:t>
            </a:r>
            <a:br>
              <a:rPr lang="en-GB" altLang="en-US" dirty="0">
                <a:latin typeface="Comic Sans MS" panose="030F0702030302020204" pitchFamily="66" charset="0"/>
              </a:rPr>
            </a:br>
            <a:r>
              <a:rPr lang="en-GB" altLang="en-US" dirty="0">
                <a:latin typeface="Comic Sans MS" panose="030F0702030302020204" pitchFamily="66" charset="0"/>
              </a:rPr>
              <a:t> </a:t>
            </a:r>
          </a:p>
        </p:txBody>
      </p:sp>
      <p:sp>
        <p:nvSpPr>
          <p:cNvPr id="35844" name="Title 1"/>
          <p:cNvSpPr txBox="1">
            <a:spLocks/>
          </p:cNvSpPr>
          <p:nvPr/>
        </p:nvSpPr>
        <p:spPr bwMode="auto">
          <a:xfrm>
            <a:off x="457200" y="1125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endParaRPr lang="en-GB" altLang="en-US" sz="4400" dirty="0">
              <a:latin typeface="Comic Sans MS" panose="030F0702030302020204" pitchFamily="66" charset="0"/>
            </a:endParaRP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r>
              <a:rPr lang="en-GB" altLang="en-US" sz="4400" dirty="0">
                <a:latin typeface="Comic Sans MS" panose="030F0702030302020204" pitchFamily="66" charset="0"/>
              </a:rPr>
              <a:t>Next, try the simple colours song on the next slide to the tune of “Frere Jacques”.</a:t>
            </a:r>
          </a:p>
        </p:txBody>
      </p:sp>
      <p:pic>
        <p:nvPicPr>
          <p:cNvPr id="2" name="Picture 1">
            <a:extLst>
              <a:ext uri="{FF2B5EF4-FFF2-40B4-BE49-F238E27FC236}">
                <a16:creationId xmlns:a16="http://schemas.microsoft.com/office/drawing/2014/main" id="{B6B45AC5-E650-4CAD-A012-94D926B8698C}"/>
              </a:ext>
            </a:extLst>
          </p:cNvPr>
          <p:cNvPicPr>
            <a:picLocks noChangeAspect="1"/>
          </p:cNvPicPr>
          <p:nvPr/>
        </p:nvPicPr>
        <p:blipFill>
          <a:blip r:embed="rId3"/>
          <a:stretch>
            <a:fillRect/>
          </a:stretch>
        </p:blipFill>
        <p:spPr>
          <a:xfrm>
            <a:off x="3347864" y="3284984"/>
            <a:ext cx="2160240" cy="3010346"/>
          </a:xfrm>
          <a:prstGeom prst="rect">
            <a:avLst/>
          </a:prstGeom>
        </p:spPr>
      </p:pic>
    </p:spTree>
    <p:extLst>
      <p:ext uri="{BB962C8B-B14F-4D97-AF65-F5344CB8AC3E}">
        <p14:creationId xmlns:p14="http://schemas.microsoft.com/office/powerpoint/2010/main" val="102982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sz="3000">
                <a:latin typeface="Comic Sans MS" panose="030F0702030302020204" pitchFamily="66" charset="0"/>
              </a:rPr>
              <a:t>Couleurs (to tune for Frère Jacques)</a:t>
            </a:r>
          </a:p>
        </p:txBody>
      </p:sp>
      <p:sp>
        <p:nvSpPr>
          <p:cNvPr id="73731" name="TextBox 2"/>
          <p:cNvSpPr txBox="1">
            <a:spLocks noChangeArrowheads="1"/>
          </p:cNvSpPr>
          <p:nvPr/>
        </p:nvSpPr>
        <p:spPr bwMode="auto">
          <a:xfrm>
            <a:off x="917575" y="1412875"/>
            <a:ext cx="68405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500">
                <a:latin typeface="Comic Sans MS" panose="030F0702030302020204" pitchFamily="66" charset="0"/>
              </a:rPr>
              <a:t>Bleu, blanc, jaune, vert</a:t>
            </a:r>
          </a:p>
          <a:p>
            <a:pPr eaLnBrk="1" hangingPunct="1">
              <a:spcBef>
                <a:spcPct val="0"/>
              </a:spcBef>
              <a:buFontTx/>
              <a:buNone/>
            </a:pPr>
            <a:r>
              <a:rPr lang="en-GB" altLang="en-US" sz="2500">
                <a:latin typeface="Comic Sans MS" panose="030F0702030302020204" pitchFamily="66" charset="0"/>
              </a:rPr>
              <a:t>Bleu, blanc, jaune, vert </a:t>
            </a:r>
          </a:p>
          <a:p>
            <a:pPr eaLnBrk="1" hangingPunct="1">
              <a:spcBef>
                <a:spcPct val="0"/>
              </a:spcBef>
              <a:buFontTx/>
              <a:buNone/>
            </a:pPr>
            <a:r>
              <a:rPr lang="en-GB" altLang="en-US" sz="2500">
                <a:latin typeface="Comic Sans MS" panose="030F0702030302020204" pitchFamily="66" charset="0"/>
              </a:rPr>
              <a:t>Violet </a:t>
            </a:r>
          </a:p>
          <a:p>
            <a:pPr eaLnBrk="1" hangingPunct="1">
              <a:spcBef>
                <a:spcPct val="0"/>
              </a:spcBef>
              <a:buFontTx/>
              <a:buNone/>
            </a:pPr>
            <a:r>
              <a:rPr lang="en-GB" altLang="en-US" sz="2500">
                <a:latin typeface="Comic Sans MS" panose="030F0702030302020204" pitchFamily="66" charset="0"/>
              </a:rPr>
              <a:t>Violet</a:t>
            </a:r>
          </a:p>
          <a:p>
            <a:pPr eaLnBrk="1" hangingPunct="1">
              <a:spcBef>
                <a:spcPct val="0"/>
              </a:spcBef>
              <a:buFontTx/>
              <a:buNone/>
            </a:pPr>
            <a:r>
              <a:rPr lang="en-GB" altLang="en-US" sz="2500">
                <a:latin typeface="Comic Sans MS" panose="030F0702030302020204" pitchFamily="66" charset="0"/>
              </a:rPr>
              <a:t>Orange, gris et marron </a:t>
            </a:r>
          </a:p>
          <a:p>
            <a:pPr eaLnBrk="1" hangingPunct="1">
              <a:spcBef>
                <a:spcPct val="0"/>
              </a:spcBef>
              <a:buFontTx/>
              <a:buNone/>
            </a:pPr>
            <a:r>
              <a:rPr lang="en-GB" altLang="en-US" sz="2500">
                <a:latin typeface="Comic Sans MS" panose="030F0702030302020204" pitchFamily="66" charset="0"/>
              </a:rPr>
              <a:t>Orange, gris et marron</a:t>
            </a:r>
          </a:p>
          <a:p>
            <a:pPr eaLnBrk="1" hangingPunct="1">
              <a:spcBef>
                <a:spcPct val="0"/>
              </a:spcBef>
              <a:buFontTx/>
              <a:buNone/>
            </a:pPr>
            <a:r>
              <a:rPr lang="en-GB" altLang="en-US" sz="2500">
                <a:latin typeface="Comic Sans MS" panose="030F0702030302020204" pitchFamily="66" charset="0"/>
              </a:rPr>
              <a:t>Rouge, noir, rose</a:t>
            </a:r>
          </a:p>
          <a:p>
            <a:pPr eaLnBrk="1" hangingPunct="1">
              <a:spcBef>
                <a:spcPct val="0"/>
              </a:spcBef>
              <a:buFontTx/>
              <a:buNone/>
            </a:pPr>
            <a:r>
              <a:rPr lang="en-GB" altLang="en-US" sz="2500">
                <a:latin typeface="Comic Sans MS" panose="030F0702030302020204" pitchFamily="66" charset="0"/>
              </a:rPr>
              <a:t>Rouge, noir, rose </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796136" y="227687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a:latin typeface="Comic Sans MS" panose="030F0702030302020204" pitchFamily="66" charset="0"/>
              </a:rPr>
              <a:t>Au revoir! </a:t>
            </a:r>
          </a:p>
        </p:txBody>
      </p:sp>
      <p:pic>
        <p:nvPicPr>
          <p:cNvPr id="8499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1417638"/>
            <a:ext cx="5070475"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41176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1 </a:t>
            </a:r>
          </a:p>
        </p:txBody>
      </p:sp>
      <p:sp>
        <p:nvSpPr>
          <p:cNvPr id="26627" name="Title 1"/>
          <p:cNvSpPr txBox="1">
            <a:spLocks/>
          </p:cNvSpPr>
          <p:nvPr/>
        </p:nvSpPr>
        <p:spPr bwMode="auto">
          <a:xfrm>
            <a:off x="457200" y="1125538"/>
            <a:ext cx="8229600" cy="273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endParaRPr lang="en-GB" altLang="en-US" sz="4400" dirty="0">
              <a:latin typeface="Comic Sans MS" panose="030F0702030302020204" pitchFamily="66" charset="0"/>
            </a:endParaRPr>
          </a:p>
          <a:p>
            <a:pPr algn="ctr">
              <a:spcBef>
                <a:spcPct val="0"/>
              </a:spcBef>
              <a:buFontTx/>
              <a:buNone/>
            </a:pPr>
            <a:r>
              <a:rPr lang="en-GB" altLang="en-US" sz="4400" dirty="0">
                <a:latin typeface="Comic Sans MS" panose="030F0702030302020204" pitchFamily="66" charset="0"/>
              </a:rPr>
              <a:t>Listen to the French vocabulary by clicking on the colours and repeat the colour words.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86275" y="476250"/>
            <a:ext cx="1439863" cy="151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7" name="Oval 6"/>
          <p:cNvSpPr/>
          <p:nvPr/>
        </p:nvSpPr>
        <p:spPr>
          <a:xfrm>
            <a:off x="827088" y="476250"/>
            <a:ext cx="1441450" cy="151288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8" name="Oval 7"/>
          <p:cNvSpPr/>
          <p:nvPr/>
        </p:nvSpPr>
        <p:spPr>
          <a:xfrm>
            <a:off x="2665413" y="441325"/>
            <a:ext cx="1439862" cy="15128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9" name="Oval 8"/>
          <p:cNvSpPr/>
          <p:nvPr/>
        </p:nvSpPr>
        <p:spPr>
          <a:xfrm>
            <a:off x="6242050" y="476250"/>
            <a:ext cx="1439863" cy="15113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0" name="Oval 9"/>
          <p:cNvSpPr/>
          <p:nvPr/>
        </p:nvSpPr>
        <p:spPr>
          <a:xfrm>
            <a:off x="833438" y="2492375"/>
            <a:ext cx="1439862" cy="1512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1" name="Oval 10"/>
          <p:cNvSpPr/>
          <p:nvPr/>
        </p:nvSpPr>
        <p:spPr>
          <a:xfrm>
            <a:off x="2665413" y="2511425"/>
            <a:ext cx="1439862" cy="151288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2" name="Oval 11"/>
          <p:cNvSpPr/>
          <p:nvPr/>
        </p:nvSpPr>
        <p:spPr>
          <a:xfrm>
            <a:off x="4637088" y="2511425"/>
            <a:ext cx="1439862" cy="15128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3" name="Oval 12"/>
          <p:cNvSpPr/>
          <p:nvPr/>
        </p:nvSpPr>
        <p:spPr>
          <a:xfrm>
            <a:off x="6659563" y="2476500"/>
            <a:ext cx="1441450" cy="15113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4" name="Oval 13"/>
          <p:cNvSpPr/>
          <p:nvPr/>
        </p:nvSpPr>
        <p:spPr>
          <a:xfrm>
            <a:off x="1835150" y="4581525"/>
            <a:ext cx="1441450" cy="15113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5" name="Oval 14"/>
          <p:cNvSpPr/>
          <p:nvPr/>
        </p:nvSpPr>
        <p:spPr>
          <a:xfrm>
            <a:off x="3765550" y="4581525"/>
            <a:ext cx="1441450" cy="15113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6" name="Oval 15"/>
          <p:cNvSpPr/>
          <p:nvPr/>
        </p:nvSpPr>
        <p:spPr>
          <a:xfrm>
            <a:off x="5648325" y="4635500"/>
            <a:ext cx="1439863" cy="15113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pic>
        <p:nvPicPr>
          <p:cNvPr id="2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cstate="print"/>
          <a:stretch>
            <a:fillRect/>
          </a:stretch>
        </p:blipFill>
        <p:spPr>
          <a:xfrm>
            <a:off x="6104968" y="5086350"/>
            <a:ext cx="609600" cy="609600"/>
          </a:xfrm>
          <a:prstGeom prst="rect">
            <a:avLst/>
          </a:prstGeom>
        </p:spPr>
      </p:pic>
      <p:pic>
        <p:nvPicPr>
          <p:cNvPr id="2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cstate="print"/>
          <a:stretch>
            <a:fillRect/>
          </a:stretch>
        </p:blipFill>
        <p:spPr>
          <a:xfrm>
            <a:off x="4181475" y="5018388"/>
            <a:ext cx="609600" cy="609600"/>
          </a:xfrm>
          <a:prstGeom prst="rect">
            <a:avLst/>
          </a:prstGeom>
        </p:spPr>
      </p:pic>
      <p:pic>
        <p:nvPicPr>
          <p:cNvPr id="3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cstate="print"/>
          <a:stretch>
            <a:fillRect/>
          </a:stretch>
        </p:blipFill>
        <p:spPr>
          <a:xfrm>
            <a:off x="2251075" y="4997720"/>
            <a:ext cx="609600" cy="609600"/>
          </a:xfrm>
          <a:prstGeom prst="rect">
            <a:avLst/>
          </a:prstGeom>
        </p:spPr>
      </p:pic>
      <p:pic>
        <p:nvPicPr>
          <p:cNvPr id="31"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cstate="print"/>
          <a:stretch>
            <a:fillRect/>
          </a:stretch>
        </p:blipFill>
        <p:spPr>
          <a:xfrm>
            <a:off x="7088188" y="2927350"/>
            <a:ext cx="609600" cy="609600"/>
          </a:xfrm>
          <a:prstGeom prst="rect">
            <a:avLst/>
          </a:prstGeom>
        </p:spPr>
      </p:pic>
      <p:pic>
        <p:nvPicPr>
          <p:cNvPr id="32"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cstate="print"/>
          <a:stretch>
            <a:fillRect/>
          </a:stretch>
        </p:blipFill>
        <p:spPr>
          <a:xfrm>
            <a:off x="5173255" y="2963069"/>
            <a:ext cx="609600" cy="609600"/>
          </a:xfrm>
          <a:prstGeom prst="rect">
            <a:avLst/>
          </a:prstGeom>
        </p:spPr>
      </p:pic>
      <p:pic>
        <p:nvPicPr>
          <p:cNvPr id="3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cstate="print"/>
          <a:stretch>
            <a:fillRect/>
          </a:stretch>
        </p:blipFill>
        <p:spPr>
          <a:xfrm>
            <a:off x="3080544" y="2963069"/>
            <a:ext cx="609600" cy="609600"/>
          </a:xfrm>
          <a:prstGeom prst="rect">
            <a:avLst/>
          </a:prstGeom>
        </p:spPr>
      </p:pic>
      <p:pic>
        <p:nvPicPr>
          <p:cNvPr id="34"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cstate="print"/>
          <a:stretch>
            <a:fillRect/>
          </a:stretch>
        </p:blipFill>
        <p:spPr>
          <a:xfrm>
            <a:off x="1253568" y="2944019"/>
            <a:ext cx="609600" cy="609600"/>
          </a:xfrm>
          <a:prstGeom prst="rect">
            <a:avLst/>
          </a:prstGeom>
        </p:spPr>
      </p:pic>
      <p:pic>
        <p:nvPicPr>
          <p:cNvPr id="35"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cstate="print"/>
          <a:stretch>
            <a:fillRect/>
          </a:stretch>
        </p:blipFill>
        <p:spPr>
          <a:xfrm>
            <a:off x="6783388" y="927100"/>
            <a:ext cx="609600" cy="609600"/>
          </a:xfrm>
          <a:prstGeom prst="rect">
            <a:avLst/>
          </a:prstGeom>
        </p:spPr>
      </p:pic>
      <p:pic>
        <p:nvPicPr>
          <p:cNvPr id="36"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cstate="print"/>
          <a:stretch>
            <a:fillRect/>
          </a:stretch>
        </p:blipFill>
        <p:spPr>
          <a:xfrm>
            <a:off x="4943368" y="927100"/>
            <a:ext cx="609600" cy="609600"/>
          </a:xfrm>
          <a:prstGeom prst="rect">
            <a:avLst/>
          </a:prstGeom>
        </p:spPr>
      </p:pic>
      <p:pic>
        <p:nvPicPr>
          <p:cNvPr id="37"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cstate="print"/>
          <a:stretch>
            <a:fillRect/>
          </a:stretch>
        </p:blipFill>
        <p:spPr>
          <a:xfrm>
            <a:off x="3080544" y="892969"/>
            <a:ext cx="609600" cy="609600"/>
          </a:xfrm>
          <a:prstGeom prst="rect">
            <a:avLst/>
          </a:prstGeom>
        </p:spPr>
      </p:pic>
      <p:pic>
        <p:nvPicPr>
          <p:cNvPr id="38" name="Recorded Sound">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4" cstate="print"/>
          <a:stretch>
            <a:fillRect/>
          </a:stretch>
        </p:blipFill>
        <p:spPr>
          <a:xfrm>
            <a:off x="1216497" y="94237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7" fill="hold"/>
                                        <p:tgtEl>
                                          <p:spTgt spid="28"/>
                                        </p:tgtEl>
                                      </p:cBhvr>
                                    </p:cmd>
                                  </p:childTnLst>
                                </p:cTn>
                              </p:par>
                            </p:childTnLst>
                          </p:cTn>
                        </p:par>
                      </p:childTnLst>
                    </p:cTn>
                  </p:par>
                </p:childTnLst>
              </p:cTn>
              <p:nextCondLst>
                <p:cond evt="onClick" delay="0">
                  <p:tgtEl>
                    <p:spTgt spid="28"/>
                  </p:tgtEl>
                </p:cond>
              </p:nextCondLst>
            </p:seq>
            <p:audio>
              <p:cMediaNode vol="80000">
                <p:cTn id="7" fill="hold" display="0">
                  <p:stCondLst>
                    <p:cond delay="indefinite"/>
                  </p:stCondLst>
                  <p:endCondLst>
                    <p:cond evt="onStopAudio" delay="0">
                      <p:tgtEl>
                        <p:sldTgt/>
                      </p:tgtEl>
                    </p:cond>
                  </p:endCondLst>
                </p:cTn>
                <p:tgtEl>
                  <p:spTgt spid="28"/>
                </p:tgtEl>
              </p:cMediaNode>
            </p:audio>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07" fill="hold"/>
                                        <p:tgtEl>
                                          <p:spTgt spid="29"/>
                                        </p:tgtEl>
                                      </p:cBhvr>
                                    </p:cmd>
                                  </p:childTnLst>
                                </p:cTn>
                              </p:par>
                            </p:childTnLst>
                          </p:cTn>
                        </p:par>
                      </p:childTnLst>
                    </p:cTn>
                  </p:par>
                </p:childTnLst>
              </p:cTn>
              <p:nextCondLst>
                <p:cond evt="onClick" delay="0">
                  <p:tgtEl>
                    <p:spTgt spid="29"/>
                  </p:tgtEl>
                </p:cond>
              </p:nextCondLst>
            </p:seq>
            <p:audio>
              <p:cMediaNode vol="80000">
                <p:cTn id="13" fill="hold" display="0">
                  <p:stCondLst>
                    <p:cond delay="indefinite"/>
                  </p:stCondLst>
                  <p:endCondLst>
                    <p:cond evt="onStopAudio" delay="0">
                      <p:tgtEl>
                        <p:sldTgt/>
                      </p:tgtEl>
                    </p:cond>
                  </p:endCondLst>
                </p:cTn>
                <p:tgtEl>
                  <p:spTgt spid="29"/>
                </p:tgtEl>
              </p:cMediaNode>
            </p:audio>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07" fill="hold"/>
                                        <p:tgtEl>
                                          <p:spTgt spid="30"/>
                                        </p:tgtEl>
                                      </p:cBhvr>
                                    </p:cmd>
                                  </p:childTnLst>
                                </p:cTn>
                              </p:par>
                            </p:childTnLst>
                          </p:cTn>
                        </p:par>
                      </p:childTnLst>
                    </p:cTn>
                  </p:par>
                </p:childTnLst>
              </p:cTn>
              <p:nextCondLst>
                <p:cond evt="onClick" delay="0">
                  <p:tgtEl>
                    <p:spTgt spid="30"/>
                  </p:tgtEl>
                </p:cond>
              </p:nextCondLst>
            </p:seq>
            <p:audio>
              <p:cMediaNode vol="80000">
                <p:cTn id="19" fill="hold" display="0">
                  <p:stCondLst>
                    <p:cond delay="indefinite"/>
                  </p:stCondLst>
                  <p:endCondLst>
                    <p:cond evt="onStopAudio" delay="0">
                      <p:tgtEl>
                        <p:sldTgt/>
                      </p:tgtEl>
                    </p:cond>
                  </p:endCondLst>
                </p:cTn>
                <p:tgtEl>
                  <p:spTgt spid="30"/>
                </p:tgtEl>
              </p:cMediaNode>
            </p:audio>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47" fill="hold"/>
                                        <p:tgtEl>
                                          <p:spTgt spid="31"/>
                                        </p:tgtEl>
                                      </p:cBhvr>
                                    </p:cmd>
                                  </p:childTnLst>
                                </p:cTn>
                              </p:par>
                            </p:childTnLst>
                          </p:cTn>
                        </p:par>
                      </p:childTnLst>
                    </p:cTn>
                  </p:par>
                </p:childTnLst>
              </p:cTn>
              <p:nextCondLst>
                <p:cond evt="onClick" delay="0">
                  <p:tgtEl>
                    <p:spTgt spid="31"/>
                  </p:tgtEl>
                </p:cond>
              </p:nextCondLst>
            </p:seq>
            <p:audio>
              <p:cMediaNode vol="80000">
                <p:cTn id="25" fill="hold" display="0">
                  <p:stCondLst>
                    <p:cond delay="indefinite"/>
                  </p:stCondLst>
                  <p:endCondLst>
                    <p:cond evt="onStopAudio" delay="0">
                      <p:tgtEl>
                        <p:sldTgt/>
                      </p:tgtEl>
                    </p:cond>
                  </p:endCondLst>
                </p:cTn>
                <p:tgtEl>
                  <p:spTgt spid="31"/>
                </p:tgtEl>
              </p:cMediaNode>
            </p:audio>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287" fill="hold"/>
                                        <p:tgtEl>
                                          <p:spTgt spid="32"/>
                                        </p:tgtEl>
                                      </p:cBhvr>
                                    </p:cmd>
                                  </p:childTnLst>
                                </p:cTn>
                              </p:par>
                            </p:childTnLst>
                          </p:cTn>
                        </p:par>
                      </p:childTnLst>
                    </p:cTn>
                  </p:par>
                </p:childTnLst>
              </p:cTn>
              <p:nextCondLst>
                <p:cond evt="onClick" delay="0">
                  <p:tgtEl>
                    <p:spTgt spid="32"/>
                  </p:tgtEl>
                </p:cond>
              </p:nextCondLst>
            </p:seq>
            <p:audio>
              <p:cMediaNode vol="80000">
                <p:cTn id="31" fill="hold" display="0">
                  <p:stCondLst>
                    <p:cond delay="indefinite"/>
                  </p:stCondLst>
                  <p:endCondLst>
                    <p:cond evt="onStopAudio" delay="0">
                      <p:tgtEl>
                        <p:sldTgt/>
                      </p:tgtEl>
                    </p:cond>
                  </p:endCondLst>
                </p:cTn>
                <p:tgtEl>
                  <p:spTgt spid="32"/>
                </p:tgtEl>
              </p:cMediaNode>
            </p:audio>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677" fill="hold"/>
                                        <p:tgtEl>
                                          <p:spTgt spid="33"/>
                                        </p:tgtEl>
                                      </p:cBhvr>
                                    </p:cmd>
                                  </p:childTnLst>
                                </p:cTn>
                              </p:par>
                            </p:childTnLst>
                          </p:cTn>
                        </p:par>
                      </p:childTnLst>
                    </p:cTn>
                  </p:par>
                </p:childTnLst>
              </p:cTn>
              <p:nextCondLst>
                <p:cond evt="onClick" delay="0">
                  <p:tgtEl>
                    <p:spTgt spid="33"/>
                  </p:tgtEl>
                </p:cond>
              </p:nextCondLst>
            </p:seq>
            <p:audio>
              <p:cMediaNode vol="80000">
                <p:cTn id="37" fill="hold" display="0">
                  <p:stCondLst>
                    <p:cond delay="indefinite"/>
                  </p:stCondLst>
                  <p:endCondLst>
                    <p:cond evt="onStopAudio" delay="0">
                      <p:tgtEl>
                        <p:sldTgt/>
                      </p:tgtEl>
                    </p:cond>
                  </p:endCondLst>
                </p:cTn>
                <p:tgtEl>
                  <p:spTgt spid="33"/>
                </p:tgtEl>
              </p:cMediaNode>
            </p:audio>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67" fill="hold"/>
                                        <p:tgtEl>
                                          <p:spTgt spid="34"/>
                                        </p:tgtEl>
                                      </p:cBhvr>
                                    </p:cmd>
                                  </p:childTnLst>
                                </p:cTn>
                              </p:par>
                            </p:childTnLst>
                          </p:cTn>
                        </p:par>
                      </p:childTnLst>
                    </p:cTn>
                  </p:par>
                </p:childTnLst>
              </p:cTn>
              <p:nextCondLst>
                <p:cond evt="onClick" delay="0">
                  <p:tgtEl>
                    <p:spTgt spid="34"/>
                  </p:tgtEl>
                </p:cond>
              </p:nextCondLst>
            </p:seq>
            <p:audio>
              <p:cMediaNode vol="80000">
                <p:cTn id="43" fill="hold" display="0">
                  <p:stCondLst>
                    <p:cond delay="indefinite"/>
                  </p:stCondLst>
                  <p:endCondLst>
                    <p:cond evt="onStopAudio" delay="0">
                      <p:tgtEl>
                        <p:sldTgt/>
                      </p:tgtEl>
                    </p:cond>
                  </p:endCondLst>
                </p:cTn>
                <p:tgtEl>
                  <p:spTgt spid="34"/>
                </p:tgtEl>
              </p:cMediaNode>
            </p:audio>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27" fill="hold"/>
                                        <p:tgtEl>
                                          <p:spTgt spid="35"/>
                                        </p:tgtEl>
                                      </p:cBhvr>
                                    </p:cmd>
                                  </p:childTnLst>
                                </p:cTn>
                              </p:par>
                            </p:childTnLst>
                          </p:cTn>
                        </p:par>
                      </p:childTnLst>
                    </p:cTn>
                  </p:par>
                </p:childTnLst>
              </p:cTn>
              <p:nextCondLst>
                <p:cond evt="onClick" delay="0">
                  <p:tgtEl>
                    <p:spTgt spid="35"/>
                  </p:tgtEl>
                </p:cond>
              </p:nextCondLst>
            </p:seq>
            <p:audio>
              <p:cMediaNode vol="80000">
                <p:cTn id="49" fill="hold" display="0">
                  <p:stCondLst>
                    <p:cond delay="indefinite"/>
                  </p:stCondLst>
                  <p:endCondLst>
                    <p:cond evt="onStopAudio" delay="0">
                      <p:tgtEl>
                        <p:sldTgt/>
                      </p:tgtEl>
                    </p:cond>
                  </p:endCondLst>
                </p:cTn>
                <p:tgtEl>
                  <p:spTgt spid="35"/>
                </p:tgtEl>
              </p:cMediaNode>
            </p:audio>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437" fill="hold"/>
                                        <p:tgtEl>
                                          <p:spTgt spid="36"/>
                                        </p:tgtEl>
                                      </p:cBhvr>
                                    </p:cmd>
                                  </p:childTnLst>
                                </p:cTn>
                              </p:par>
                            </p:childTnLst>
                          </p:cTn>
                        </p:par>
                      </p:childTnLst>
                    </p:cTn>
                  </p:par>
                </p:childTnLst>
              </p:cTn>
              <p:nextCondLst>
                <p:cond evt="onClick" delay="0">
                  <p:tgtEl>
                    <p:spTgt spid="36"/>
                  </p:tgtEl>
                </p:cond>
              </p:nextCondLst>
            </p:seq>
            <p:audio>
              <p:cMediaNode vol="80000">
                <p:cTn id="55" fill="hold" display="0">
                  <p:stCondLst>
                    <p:cond delay="indefinite"/>
                  </p:stCondLst>
                  <p:endCondLst>
                    <p:cond evt="onStopAudio" delay="0">
                      <p:tgtEl>
                        <p:sldTgt/>
                      </p:tgtEl>
                    </p:cond>
                  </p:endCondLst>
                </p:cTn>
                <p:tgtEl>
                  <p:spTgt spid="36"/>
                </p:tgtEl>
              </p:cMediaNode>
            </p:audio>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697" fill="hold"/>
                                        <p:tgtEl>
                                          <p:spTgt spid="37"/>
                                        </p:tgtEl>
                                      </p:cBhvr>
                                    </p:cmd>
                                  </p:childTnLst>
                                </p:cTn>
                              </p:par>
                            </p:childTnLst>
                          </p:cTn>
                        </p:par>
                      </p:childTnLst>
                    </p:cTn>
                  </p:par>
                </p:childTnLst>
              </p:cTn>
              <p:nextCondLst>
                <p:cond evt="onClick" delay="0">
                  <p:tgtEl>
                    <p:spTgt spid="37"/>
                  </p:tgtEl>
                </p:cond>
              </p:nextCondLst>
            </p:seq>
            <p:audio>
              <p:cMediaNode vol="80000">
                <p:cTn id="61" fill="hold" display="0">
                  <p:stCondLst>
                    <p:cond delay="indefinite"/>
                  </p:stCondLst>
                  <p:endCondLst>
                    <p:cond evt="onStopAudio" delay="0">
                      <p:tgtEl>
                        <p:sldTgt/>
                      </p:tgtEl>
                    </p:cond>
                  </p:endCondLst>
                </p:cTn>
                <p:tgtEl>
                  <p:spTgt spid="37"/>
                </p:tgtEl>
              </p:cMediaNode>
            </p:audio>
            <p:seq concurrent="1" nextAc="seek">
              <p:cTn id="62" restart="whenNotActive" fill="hold" evtFilter="cancelBubble" nodeType="interactiveSeq">
                <p:stCondLst>
                  <p:cond evt="onClick" delay="0">
                    <p:tgtEl>
                      <p:spTgt spid="38"/>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017" fill="hold"/>
                                        <p:tgtEl>
                                          <p:spTgt spid="38"/>
                                        </p:tgtEl>
                                      </p:cBhvr>
                                    </p:cmd>
                                  </p:childTnLst>
                                </p:cTn>
                              </p:par>
                            </p:childTnLst>
                          </p:cTn>
                        </p:par>
                      </p:childTnLst>
                    </p:cTn>
                  </p:par>
                </p:childTnLst>
              </p:cTn>
              <p:nextCondLst>
                <p:cond evt="onClick" delay="0">
                  <p:tgtEl>
                    <p:spTgt spid="38"/>
                  </p:tgtEl>
                </p:cond>
              </p:nextCondLst>
            </p:seq>
            <p:audio>
              <p:cMediaNode vol="80000">
                <p:cTn id="67" fill="hold" display="0">
                  <p:stCondLst>
                    <p:cond delay="indefinite"/>
                  </p:stCondLst>
                  <p:endCondLst>
                    <p:cond evt="onStopAudio" delay="0">
                      <p:tgtEl>
                        <p:sldTgt/>
                      </p:tgtEl>
                    </p:cond>
                  </p:endCondLst>
                </p:cTn>
                <p:tgtEl>
                  <p:spTgt spid="3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9812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2 </a:t>
            </a:r>
          </a:p>
        </p:txBody>
      </p:sp>
      <p:sp>
        <p:nvSpPr>
          <p:cNvPr id="35844" name="Title 1"/>
          <p:cNvSpPr txBox="1">
            <a:spLocks/>
          </p:cNvSpPr>
          <p:nvPr/>
        </p:nvSpPr>
        <p:spPr bwMode="auto">
          <a:xfrm>
            <a:off x="457200" y="1125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Comic Sans MS" panose="030F0702030302020204" pitchFamily="66" charset="0"/>
              </a:rPr>
              <a:t>C’est de quelle couleur?</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83568" y="820738"/>
            <a:ext cx="609600" cy="609600"/>
          </a:xfrm>
          <a:prstGeom prst="rect">
            <a:avLst/>
          </a:prstGeom>
        </p:spPr>
      </p:pic>
    </p:spTree>
    <p:extLst>
      <p:ext uri="{BB962C8B-B14F-4D97-AF65-F5344CB8AC3E}">
        <p14:creationId xmlns:p14="http://schemas.microsoft.com/office/powerpoint/2010/main" val="1832768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241300"/>
            <a:ext cx="8229600" cy="1143000"/>
          </a:xfrm>
        </p:spPr>
        <p:txBody>
          <a:bodyPr/>
          <a:lstStyle/>
          <a:p>
            <a:r>
              <a:rPr lang="en-GB" altLang="en-US">
                <a:latin typeface="Comic Sans MS" panose="030F0702030302020204" pitchFamily="66" charset="0"/>
              </a:rPr>
              <a:t>C’est de quelle couleur?</a:t>
            </a:r>
          </a:p>
        </p:txBody>
      </p:sp>
      <p:sp>
        <p:nvSpPr>
          <p:cNvPr id="36867" name="Content Placeholder 2"/>
          <p:cNvSpPr>
            <a:spLocks noGrp="1"/>
          </p:cNvSpPr>
          <p:nvPr>
            <p:ph idx="1"/>
          </p:nvPr>
        </p:nvSpPr>
        <p:spPr>
          <a:xfrm>
            <a:off x="323850" y="1746250"/>
            <a:ext cx="8424863" cy="3914775"/>
          </a:xfrm>
        </p:spPr>
        <p:txBody>
          <a:bodyPr/>
          <a:lstStyle/>
          <a:p>
            <a:pPr marL="514350" indent="-514350">
              <a:buFont typeface="Arial" panose="020B0604020202020204" pitchFamily="34" charset="0"/>
              <a:buAutoNum type="arabicPeriod"/>
            </a:pPr>
            <a:r>
              <a:rPr lang="en-GB" altLang="en-US" sz="3600" dirty="0">
                <a:latin typeface="Comic Sans MS" panose="030F0702030302020204" pitchFamily="66" charset="0"/>
              </a:rPr>
              <a:t>Children have to look at the following pictures and say what the colour is in French using “</a:t>
            </a:r>
            <a:r>
              <a:rPr lang="en-GB" altLang="en-US" sz="3600" dirty="0" err="1">
                <a:latin typeface="Comic Sans MS" panose="030F0702030302020204" pitchFamily="66" charset="0"/>
              </a:rPr>
              <a:t>C’est</a:t>
            </a:r>
            <a:r>
              <a:rPr lang="en-GB" altLang="en-US" sz="3600" dirty="0">
                <a:latin typeface="Comic Sans MS" panose="030F0702030302020204" pitchFamily="66" charset="0"/>
              </a:rPr>
              <a:t>” + the colour. </a:t>
            </a:r>
          </a:p>
        </p:txBody>
      </p:sp>
      <p:pic>
        <p:nvPicPr>
          <p:cNvPr id="36868"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463"/>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244408" y="692696"/>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7939608" y="4653136"/>
            <a:ext cx="609600" cy="609600"/>
          </a:xfrm>
          <a:prstGeom prst="rect">
            <a:avLst/>
          </a:prstGeom>
        </p:spPr>
      </p:pic>
    </p:spTree>
    <p:extLst>
      <p:ext uri="{BB962C8B-B14F-4D97-AF65-F5344CB8AC3E}">
        <p14:creationId xmlns:p14="http://schemas.microsoft.com/office/powerpoint/2010/main" val="4192298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37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45294" y="5664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a:solidFill>
                  <a:schemeClr val="bg1"/>
                </a:solidFill>
                <a:latin typeface="Comic Sans MS" panose="030F0702030302020204" pitchFamily="66" charset="0"/>
              </a:rPr>
              <a:t>C’est bleu!</a:t>
            </a:r>
          </a:p>
        </p:txBody>
      </p:sp>
      <p:sp>
        <p:nvSpPr>
          <p:cNvPr id="38915" name="Title 1"/>
          <p:cNvSpPr>
            <a:spLocks noGrp="1"/>
          </p:cNvSpPr>
          <p:nvPr>
            <p:ph type="title"/>
          </p:nvPr>
        </p:nvSpPr>
        <p:spPr>
          <a:xfrm>
            <a:off x="446088" y="0"/>
            <a:ext cx="8229600" cy="1143000"/>
          </a:xfrm>
        </p:spPr>
        <p:txBody>
          <a:bodyPr/>
          <a:lstStyle/>
          <a:p>
            <a:r>
              <a:rPr lang="en-GB" altLang="en-US">
                <a:solidFill>
                  <a:schemeClr val="bg1"/>
                </a:solidFill>
                <a:latin typeface="Comic Sans MS" panose="030F0702030302020204" pitchFamily="66" charset="0"/>
              </a:rPr>
              <a:t>C’est de quelle couleur?</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6156176" y="59309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557" fill="hold"/>
                                        <p:tgtEl>
                                          <p:spTgt spid="4"/>
                                        </p:tgtEl>
                                      </p:cBhvr>
                                    </p:cmd>
                                  </p:childTnLst>
                                </p:cTn>
                              </p:par>
                            </p:childTnLst>
                          </p:cTn>
                        </p:par>
                      </p:childTnLst>
                    </p:cTn>
                  </p:par>
                </p:childTnLst>
              </p:cTn>
              <p:nextCondLst>
                <p:cond evt="onClick" delay="0">
                  <p:tgtEl>
                    <p:spTgt spid="4"/>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88" y="61913"/>
            <a:ext cx="9117012"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a:xfrm>
            <a:off x="468313" y="0"/>
            <a:ext cx="8229600" cy="1143000"/>
          </a:xfrm>
        </p:spPr>
        <p:txBody>
          <a:bodyPr/>
          <a:lstStyle/>
          <a:p>
            <a:r>
              <a:rPr lang="en-GB" altLang="en-US">
                <a:solidFill>
                  <a:schemeClr val="bg1"/>
                </a:solidFill>
                <a:latin typeface="Comic Sans MS" panose="030F0702030302020204" pitchFamily="66" charset="0"/>
              </a:rPr>
              <a:t>C’est de quelle couleur?</a:t>
            </a:r>
          </a:p>
        </p:txBody>
      </p:sp>
      <p:sp>
        <p:nvSpPr>
          <p:cNvPr id="5" name="Title 1"/>
          <p:cNvSpPr txBox="1">
            <a:spLocks/>
          </p:cNvSpPr>
          <p:nvPr/>
        </p:nvSpPr>
        <p:spPr bwMode="auto">
          <a:xfrm>
            <a:off x="2771775" y="55165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b="1">
                <a:solidFill>
                  <a:schemeClr val="bg1"/>
                </a:solidFill>
                <a:latin typeface="Comic Sans MS" panose="030F0702030302020204" pitchFamily="66" charset="0"/>
              </a:rPr>
              <a:t>C’est rouge!</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002740" y="57832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82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a:xfrm>
            <a:off x="446088" y="0"/>
            <a:ext cx="8229600" cy="1143000"/>
          </a:xfrm>
        </p:spPr>
        <p:txBody>
          <a:bodyPr/>
          <a:lstStyle/>
          <a:p>
            <a:r>
              <a:rPr lang="en-GB" altLang="en-US">
                <a:latin typeface="Comic Sans MS" panose="030F0702030302020204" pitchFamily="66" charset="0"/>
              </a:rPr>
              <a:t>C’est de quelle couleur?</a:t>
            </a:r>
          </a:p>
        </p:txBody>
      </p:sp>
      <p:sp>
        <p:nvSpPr>
          <p:cNvPr id="5" name="Title 1"/>
          <p:cNvSpPr txBox="1">
            <a:spLocks/>
          </p:cNvSpPr>
          <p:nvPr/>
        </p:nvSpPr>
        <p:spPr bwMode="auto">
          <a:xfrm>
            <a:off x="479425" y="5715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a:solidFill>
                  <a:schemeClr val="bg1"/>
                </a:solidFill>
                <a:latin typeface="Comic Sans MS" panose="030F0702030302020204" pitchFamily="66" charset="0"/>
              </a:rPr>
              <a:t>Oui! C’est vert!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1691680" y="598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15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611188" y="188913"/>
            <a:ext cx="8229600" cy="1143000"/>
          </a:xfrm>
        </p:spPr>
        <p:txBody>
          <a:bodyPr/>
          <a:lstStyle/>
          <a:p>
            <a:r>
              <a:rPr lang="en-GB" altLang="en-US">
                <a:solidFill>
                  <a:schemeClr val="bg1"/>
                </a:solidFill>
                <a:latin typeface="Comic Sans MS" panose="030F0702030302020204" pitchFamily="66" charset="0"/>
              </a:rPr>
              <a:t>C’est de quelle couleur?</a:t>
            </a:r>
          </a:p>
        </p:txBody>
      </p:sp>
      <p:sp>
        <p:nvSpPr>
          <p:cNvPr id="5" name="Title 1"/>
          <p:cNvSpPr txBox="1">
            <a:spLocks/>
          </p:cNvSpPr>
          <p:nvPr/>
        </p:nvSpPr>
        <p:spPr bwMode="auto">
          <a:xfrm>
            <a:off x="479425" y="5715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a:solidFill>
                  <a:schemeClr val="bg1"/>
                </a:solidFill>
                <a:latin typeface="Comic Sans MS" panose="030F0702030302020204" pitchFamily="66" charset="0"/>
              </a:rPr>
              <a:t>C’est orange!</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83568" y="820738"/>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1979712" y="598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47" fill="hold"/>
                                        <p:tgtEl>
                                          <p:spTgt spid="7"/>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7"/>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777"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A54E40331C58479D0FF3C3066F2772" ma:contentTypeVersion="" ma:contentTypeDescription="Create a new document." ma:contentTypeScope="" ma:versionID="9d1de4b43ad8fd05111262cc6c7493d7">
  <xsd:schema xmlns:xsd="http://www.w3.org/2001/XMLSchema" xmlns:xs="http://www.w3.org/2001/XMLSchema" xmlns:p="http://schemas.microsoft.com/office/2006/metadata/properties" xmlns:ns2="5a3829d0-f4cb-424b-a364-715d1b4ecebf" targetNamespace="http://schemas.microsoft.com/office/2006/metadata/properties" ma:root="true" ma:fieldsID="e81b8604e14bfce58d05f5f8939f86bd" ns2:_="">
    <xsd:import namespace="5a3829d0-f4cb-424b-a364-715d1b4ece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829d0-f4cb-424b-a364-715d1b4ece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18DF6-3F0B-413F-97E5-AFB7E3A11D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3E96EA-01D9-48C0-8B2A-6CFF28754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829d0-f4cb-424b-a364-715d1b4ec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BEAFD6-C6BC-4B76-9637-B27DA86B3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4204</TotalTime>
  <Words>344</Words>
  <Application>Microsoft Office PowerPoint</Application>
  <PresentationFormat>On-screen Show (4:3)</PresentationFormat>
  <Paragraphs>55</Paragraphs>
  <Slides>18</Slides>
  <Notes>6</Notes>
  <HiddenSlides>0</HiddenSlides>
  <MMClips>37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French Early Level </vt:lpstr>
      <vt:lpstr>Activité 1 </vt:lpstr>
      <vt:lpstr>PowerPoint Presentation</vt:lpstr>
      <vt:lpstr>Activité 2 </vt:lpstr>
      <vt:lpstr>C’est de quelle couleur?</vt:lpstr>
      <vt:lpstr>C’est de quelle couleur?</vt:lpstr>
      <vt:lpstr>C’est de quelle couleur?</vt:lpstr>
      <vt:lpstr>C’est de quelle couleur?</vt:lpstr>
      <vt:lpstr>C’est de quelle couleur?</vt:lpstr>
      <vt:lpstr>C’est de quelle couleur?</vt:lpstr>
      <vt:lpstr>C’est de quelle couleur?</vt:lpstr>
      <vt:lpstr>C’est de quelle couleur?</vt:lpstr>
      <vt:lpstr>C’est de quelle couleur?</vt:lpstr>
      <vt:lpstr>C’est de quelle couleur?</vt:lpstr>
      <vt:lpstr>C’est de quelle couleur?</vt:lpstr>
      <vt:lpstr>Activité 3  </vt:lpstr>
      <vt:lpstr>Couleurs (to tune for Frère Jacques)</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Aujourd’hui c’est mardi le onze janvier</dc:title>
  <dc:creator>Ann</dc:creator>
  <cp:lastModifiedBy>Mrs Topping</cp:lastModifiedBy>
  <cp:revision>141</cp:revision>
  <dcterms:created xsi:type="dcterms:W3CDTF">2010-11-30T11:25:06Z</dcterms:created>
  <dcterms:modified xsi:type="dcterms:W3CDTF">2020-05-05T17:57:15Z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0x010100A9A54E40331C58479D0FF3C3066F2772</vt:lpwstr>
  </property>
</Properties>
</file>