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7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2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6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5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7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7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4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4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5297-8D9E-4D7D-9BE1-A0D5C1C2FAE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CC01-3E5F-41AD-AB55-3C43966E8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5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Guess the Nursery Rhyme and story Part 2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Click here to take the quiz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7850"/>
            <a:ext cx="914400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3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WRONG, TRY AGAIN</a:t>
            </a:r>
            <a:endParaRPr lang="en-GB" sz="6600" b="1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2" descr="C:\Users\shannon.fraser\AppData\Local\Microsoft\Windows\INetCache\IE\BJGSRPU9\red-3122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3" y="2348880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annon.fraser\AppData\Local\Microsoft\Windows\INetCache\IE\9FQ8ABTS\Thumbs-down-fail-thumbs-down-reject-smiley-emoticon-000748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580"/>
            <a:ext cx="2442459" cy="19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287524" y="5309646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542375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Back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256318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 smtClean="0">
                <a:latin typeface="SassoonCRInfant" panose="02010503020300020003" pitchFamily="2" charset="0"/>
              </a:rPr>
              <a:t>Guess the story 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I’m a little girl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 visited a house that didn’t belong to me 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 ate some of their porridge and slept in the smallest bed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What story am I?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sp>
        <p:nvSpPr>
          <p:cNvPr id="3" name="Action Button: Custom 2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162462" y="3574116"/>
            <a:ext cx="2664296" cy="1080120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Little Red riding hood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4" name="Action Button: Custom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076056" y="3605483"/>
            <a:ext cx="2664296" cy="1080120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Hansel and Gretel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6" name="Action Button: Custom 5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162462" y="5229200"/>
            <a:ext cx="2664296" cy="1080120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The Three Little pigs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7" name="Action Button: Custom 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5076056" y="5229200"/>
            <a:ext cx="2664296" cy="10801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Goldilocks and the three bears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13002">
            <a:off x="841419" y="259834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92D050"/>
                </a:solidFill>
                <a:latin typeface="SassoonCRInfant" panose="02010503020300020003" pitchFamily="2" charset="0"/>
              </a:rPr>
              <a:t>CORRECT</a:t>
            </a:r>
            <a:endParaRPr lang="en-GB" sz="6600" b="1" dirty="0">
              <a:solidFill>
                <a:srgbClr val="92D05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4" descr="C:\Users\shannon.fraser\AppData\Local\Microsoft\Windows\INetCache\IE\M66632MU\clipart-thumbs-up-happy-smiley-emoticon-256x256-85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6" y="4491893"/>
            <a:ext cx="2371786" cy="22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annon.fraser\AppData\Local\Microsoft\Windows\INetCache\IE\9FQ8ABTS\check-mark-129278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5" y="768129"/>
            <a:ext cx="25657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Custom 10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342849" y="5617565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73250" y="5731674"/>
            <a:ext cx="2670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Next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29387" cy="337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oldilocks Clipart at GetDrawings | Free 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7" y="3640774"/>
            <a:ext cx="1979346" cy="17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WRONG, TRY AGAIN</a:t>
            </a:r>
            <a:endParaRPr lang="en-GB" sz="6600" b="1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2" descr="C:\Users\shannon.fraser\AppData\Local\Microsoft\Windows\INetCache\IE\BJGSRPU9\red-3122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3" y="2348880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annon.fraser\AppData\Local\Microsoft\Windows\INetCache\IE\9FQ8ABTS\Thumbs-down-fail-thumbs-down-reject-smiley-emoticon-000748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580"/>
            <a:ext cx="2442459" cy="19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287524" y="5309646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542375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Back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564904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SassoonCRInfant" panose="02010503020300020003" pitchFamily="2" charset="0"/>
              </a:rPr>
              <a:t>Well done!!!</a:t>
            </a:r>
            <a:endParaRPr lang="en-GB" sz="6600" b="1" dirty="0">
              <a:latin typeface="SassoonCRInfant" panose="02010503020300020003" pitchFamily="2" charset="0"/>
            </a:endParaRPr>
          </a:p>
        </p:txBody>
      </p:sp>
      <p:pic>
        <p:nvPicPr>
          <p:cNvPr id="3" name="Picture 2" descr="C:\Users\shannon.fraser\AppData\Local\Microsoft\Windows\INetCache\IE\G2LBIADL\600px-Étoile_d'o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43" y="2378281"/>
            <a:ext cx="1201316" cy="12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annon.fraser\AppData\Local\Microsoft\Windows\INetCache\IE\G2LBIADL\600px-Étoile_d'o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1584"/>
            <a:ext cx="1201316" cy="12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annon.fraser\AppData\Local\Microsoft\Windows\INetCache\IE\9FQ8ABTS\GreatJob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07" y="4527732"/>
            <a:ext cx="33724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ree Nursery Rhymes Clip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"/>
          <a:stretch/>
        </p:blipFill>
        <p:spPr bwMode="auto">
          <a:xfrm>
            <a:off x="251520" y="81541"/>
            <a:ext cx="2016224" cy="19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4570book | Clipart Hickory Dickory Dock in pack #48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33" y="98758"/>
            <a:ext cx="3185167" cy="19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Nursery Rhyme Clipart 6 - 338 X 275 - WebComicms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71" y="0"/>
            <a:ext cx="1852391" cy="13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Five Little Ducks Felt Board Templa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07" y="4110069"/>
            <a:ext cx="2521618" cy="27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SassoonCRInfant" panose="02010503020300020003" pitchFamily="2" charset="0"/>
              </a:rPr>
              <a:t>WHO AM I?</a:t>
            </a:r>
          </a:p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I have eight legs</a:t>
            </a:r>
          </a:p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I climbed up the water spout </a:t>
            </a:r>
          </a:p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But sadly the rain washed me back out</a:t>
            </a:r>
            <a:endParaRPr lang="en-GB" sz="3200" dirty="0"/>
          </a:p>
        </p:txBody>
      </p:sp>
      <p:sp>
        <p:nvSpPr>
          <p:cNvPr id="3" name="Action Button: Custom 2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194698" y="3335854"/>
            <a:ext cx="2520280" cy="100811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Hickory Dickory Dock</a:t>
            </a:r>
            <a:endParaRPr lang="en-GB" sz="2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Action Button: Custom 3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5076056" y="3335854"/>
            <a:ext cx="2520280" cy="1008112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SassoonCRInfant" panose="02010503020300020003" pitchFamily="2" charset="0"/>
              </a:rPr>
              <a:t>Incy</a:t>
            </a:r>
            <a:r>
              <a:rPr lang="en-GB" sz="2400" dirty="0" smtClean="0">
                <a:latin typeface="SassoonCRInfant" panose="02010503020300020003" pitchFamily="2" charset="0"/>
              </a:rPr>
              <a:t> </a:t>
            </a:r>
            <a:r>
              <a:rPr lang="en-GB" sz="2400" dirty="0" err="1" smtClean="0">
                <a:latin typeface="SassoonCRInfant" panose="02010503020300020003" pitchFamily="2" charset="0"/>
              </a:rPr>
              <a:t>Wincy</a:t>
            </a:r>
            <a:r>
              <a:rPr lang="en-GB" sz="2400" dirty="0" smtClean="0">
                <a:latin typeface="SassoonCRInfant" panose="02010503020300020003" pitchFamily="2" charset="0"/>
              </a:rPr>
              <a:t> Spider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5" name="Action Button: Custom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208731" y="5024892"/>
            <a:ext cx="2520280" cy="1008112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Humpty Dumpty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6" name="Action Button: Custom 5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076056" y="5024892"/>
            <a:ext cx="2520280" cy="1008112"/>
          </a:xfrm>
          <a:prstGeom prst="actionButtonBlank">
            <a:avLst/>
          </a:prstGeom>
          <a:solidFill>
            <a:srgbClr val="E8D756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I’m a little Teapot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13002">
            <a:off x="841419" y="259834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92D050"/>
                </a:solidFill>
                <a:latin typeface="SassoonCRInfant" panose="02010503020300020003" pitchFamily="2" charset="0"/>
              </a:rPr>
              <a:t>CORRECT</a:t>
            </a:r>
            <a:endParaRPr lang="en-GB" sz="6600" b="1" dirty="0">
              <a:solidFill>
                <a:srgbClr val="92D05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4" descr="C:\Users\shannon.fraser\AppData\Local\Microsoft\Windows\INetCache\IE\M66632MU\clipart-thumbs-up-happy-smiley-emoticon-256x256-85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6" y="4491893"/>
            <a:ext cx="2371786" cy="22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annon.fraser\AppData\Local\Microsoft\Windows\INetCache\IE\9FQ8ABTS\check-mark-129278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5" y="768129"/>
            <a:ext cx="25657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0" y="387090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hannon.fraser\AppData\Local\Microsoft\Windows\INetCache\IE\9FQ8ABTS\image-150nw-113562613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6"/>
          <a:stretch/>
        </p:blipFill>
        <p:spPr bwMode="auto">
          <a:xfrm>
            <a:off x="342849" y="332656"/>
            <a:ext cx="21728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Custom 10">
            <a:hlinkClick r:id="rId6" action="ppaction://hlinksldjump" highlightClick="1">
              <a:snd r:embed="rId7" name="click.wav"/>
            </a:hlinkClick>
          </p:cNvPr>
          <p:cNvSpPr/>
          <p:nvPr/>
        </p:nvSpPr>
        <p:spPr>
          <a:xfrm>
            <a:off x="342849" y="5617565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73250" y="5731674"/>
            <a:ext cx="2670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Next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WRONG, TRY AGAIN</a:t>
            </a:r>
            <a:endParaRPr lang="en-GB" sz="6600" b="1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2" descr="C:\Users\shannon.fraser\AppData\Local\Microsoft\Windows\INetCache\IE\BJGSRPU9\red-3122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3" y="2348880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annon.fraser\AppData\Local\Microsoft\Windows\INetCache\IE\9FQ8ABTS\Thumbs-down-fail-thumbs-down-reject-smiley-emoticon-000748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580"/>
            <a:ext cx="2442459" cy="19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287524" y="5309646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542375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Back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SassoonCRInfant" panose="02010503020300020003" pitchFamily="2" charset="0"/>
              </a:rPr>
              <a:t>Fill in the blank</a:t>
            </a:r>
          </a:p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Hickory Dickory Dock, </a:t>
            </a:r>
          </a:p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The mouse ran up the ____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Hickory Dickory Dock -Mouse Match Game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58337" r="60148" b="21421"/>
          <a:stretch/>
        </p:blipFill>
        <p:spPr bwMode="auto">
          <a:xfrm>
            <a:off x="307284" y="516002"/>
            <a:ext cx="1678619" cy="14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Custom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403648" y="3418981"/>
            <a:ext cx="2376264" cy="1008112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Wall</a:t>
            </a:r>
            <a:endParaRPr lang="en-GB" sz="2400" dirty="0"/>
          </a:p>
        </p:txBody>
      </p:sp>
      <p:sp>
        <p:nvSpPr>
          <p:cNvPr id="5" name="Action Button: Custom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148064" y="3418981"/>
            <a:ext cx="2376264" cy="1008112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Door</a:t>
            </a:r>
            <a:endParaRPr lang="en-GB" sz="2400" dirty="0"/>
          </a:p>
        </p:txBody>
      </p:sp>
      <p:sp>
        <p:nvSpPr>
          <p:cNvPr id="6" name="Action Button: Custom 5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1403648" y="5157192"/>
            <a:ext cx="2376264" cy="1008112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Clock</a:t>
            </a:r>
            <a:endParaRPr lang="en-GB" sz="2400" dirty="0"/>
          </a:p>
        </p:txBody>
      </p:sp>
      <p:sp>
        <p:nvSpPr>
          <p:cNvPr id="7" name="Action Button: Custom 6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148064" y="5157192"/>
            <a:ext cx="2376264" cy="1008112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Stairs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13002">
            <a:off x="841419" y="259834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92D050"/>
                </a:solidFill>
                <a:latin typeface="SassoonCRInfant" panose="02010503020300020003" pitchFamily="2" charset="0"/>
              </a:rPr>
              <a:t>CORRECT</a:t>
            </a:r>
            <a:endParaRPr lang="en-GB" sz="6600" b="1" dirty="0">
              <a:solidFill>
                <a:srgbClr val="92D05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4" descr="C:\Users\shannon.fraser\AppData\Local\Microsoft\Windows\INetCache\IE\M66632MU\clipart-thumbs-up-happy-smiley-emoticon-256x256-85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6" y="4491893"/>
            <a:ext cx="2371786" cy="22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annon.fraser\AppData\Local\Microsoft\Windows\INetCache\IE\9FQ8ABTS\check-mark-129278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5" y="768129"/>
            <a:ext cx="25657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Custom 10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342849" y="5617565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73250" y="5731674"/>
            <a:ext cx="2670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Next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  <p:pic>
        <p:nvPicPr>
          <p:cNvPr id="5124" name="Picture 4" descr="Hickory Dickory D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t="10782" r="24940" b="24616"/>
          <a:stretch/>
        </p:blipFill>
        <p:spPr bwMode="auto">
          <a:xfrm>
            <a:off x="87689" y="0"/>
            <a:ext cx="2775440" cy="33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ickory Dickory Dock -Mouse Match Game | Teaching Resourc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58337" r="60148" b="21421"/>
          <a:stretch/>
        </p:blipFill>
        <p:spPr bwMode="auto">
          <a:xfrm>
            <a:off x="156744" y="3925505"/>
            <a:ext cx="1678619" cy="14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WRONG, TRY AGAIN</a:t>
            </a:r>
            <a:endParaRPr lang="en-GB" sz="6600" b="1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2" descr="C:\Users\shannon.fraser\AppData\Local\Microsoft\Windows\INetCache\IE\BJGSRPU9\red-3122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3" y="2348880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annon.fraser\AppData\Local\Microsoft\Windows\INetCache\IE\9FQ8ABTS\Thumbs-down-fail-thumbs-down-reject-smiley-emoticon-000748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580"/>
            <a:ext cx="2442459" cy="19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287524" y="5309646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542375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Back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6632"/>
            <a:ext cx="5166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SassoonCRInfant" panose="02010503020300020003" pitchFamily="2" charset="0"/>
              </a:rPr>
              <a:t>WHO AM I</a:t>
            </a:r>
            <a:r>
              <a:rPr lang="en-GB" sz="2800" b="1" u="sng" dirty="0" smtClean="0">
                <a:latin typeface="SassoonCRInfant" panose="02010503020300020003" pitchFamily="2" charset="0"/>
              </a:rPr>
              <a:t>?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I’m short and stout 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 have a handle 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 get steamed up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You can tip me over and pour me out  </a:t>
            </a:r>
          </a:p>
          <a:p>
            <a:pPr algn="ctr"/>
            <a:endParaRPr lang="en-GB" sz="2800" dirty="0" smtClean="0">
              <a:latin typeface="SassoonCRInfant" panose="02010503020300020003" pitchFamily="2" charset="0"/>
            </a:endParaRPr>
          </a:p>
          <a:p>
            <a:pPr algn="ctr"/>
            <a:endParaRPr lang="en-GB" sz="2800" dirty="0">
              <a:latin typeface="SassoonCRInfant" panose="02010503020300020003" pitchFamily="2" charset="0"/>
            </a:endParaRPr>
          </a:p>
        </p:txBody>
      </p:sp>
      <p:sp>
        <p:nvSpPr>
          <p:cNvPr id="4" name="Action Button: Custom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403648" y="3448891"/>
            <a:ext cx="2376264" cy="1008112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Three Little Pigs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5" name="Action Button: Custom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076056" y="3448891"/>
            <a:ext cx="2376264" cy="1008112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Humpty Dumpty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6" name="Action Button: Custom 5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1403648" y="5301208"/>
            <a:ext cx="2376264" cy="1008112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I’m a little teapot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7" name="Action Button: Custom 6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090623" y="5301208"/>
            <a:ext cx="2376264" cy="100811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Little Bo Peep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13002">
            <a:off x="841419" y="259834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92D050"/>
                </a:solidFill>
                <a:latin typeface="SassoonCRInfant" panose="02010503020300020003" pitchFamily="2" charset="0"/>
              </a:rPr>
              <a:t>CORRECT</a:t>
            </a:r>
            <a:endParaRPr lang="en-GB" sz="6600" b="1" dirty="0">
              <a:solidFill>
                <a:srgbClr val="92D05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4" descr="C:\Users\shannon.fraser\AppData\Local\Microsoft\Windows\INetCache\IE\M66632MU\clipart-thumbs-up-happy-smiley-emoticon-256x256-85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6" y="4491893"/>
            <a:ext cx="2371786" cy="22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annon.fraser\AppData\Local\Microsoft\Windows\INetCache\IE\9FQ8ABTS\check-mark-129278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5" y="768129"/>
            <a:ext cx="25657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Custom 10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342849" y="5617565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73250" y="5731674"/>
            <a:ext cx="2670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Next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9" y="528253"/>
            <a:ext cx="2777055" cy="22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183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Guess the Nursery Rhyme and story Part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Nursery Rhyme Part 2</dc:title>
  <dc:creator>Shannon Fraser</dc:creator>
  <cp:lastModifiedBy>Victoria Mainwaring</cp:lastModifiedBy>
  <cp:revision>70</cp:revision>
  <dcterms:created xsi:type="dcterms:W3CDTF">2020-04-22T10:58:39Z</dcterms:created>
  <dcterms:modified xsi:type="dcterms:W3CDTF">2020-04-30T13:55:32Z</dcterms:modified>
</cp:coreProperties>
</file>