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5"/>
  </p:notesMasterIdLst>
  <p:sldIdLst>
    <p:sldId id="256" r:id="rId5"/>
    <p:sldId id="338" r:id="rId6"/>
    <p:sldId id="302" r:id="rId7"/>
    <p:sldId id="303" r:id="rId8"/>
    <p:sldId id="304" r:id="rId9"/>
    <p:sldId id="343" r:id="rId10"/>
    <p:sldId id="305" r:id="rId11"/>
    <p:sldId id="344" r:id="rId12"/>
    <p:sldId id="345" r:id="rId13"/>
    <p:sldId id="346" r:id="rId14"/>
    <p:sldId id="347" r:id="rId15"/>
    <p:sldId id="349" r:id="rId16"/>
    <p:sldId id="350" r:id="rId17"/>
    <p:sldId id="351" r:id="rId18"/>
    <p:sldId id="352" r:id="rId19"/>
    <p:sldId id="307" r:id="rId20"/>
    <p:sldId id="356" r:id="rId21"/>
    <p:sldId id="357" r:id="rId22"/>
    <p:sldId id="355" r:id="rId23"/>
    <p:sldId id="331" r:id="rId24"/>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alibri"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FF3300"/>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62" autoAdjust="0"/>
    <p:restoredTop sz="94671" autoAdjust="0"/>
  </p:normalViewPr>
  <p:slideViewPr>
    <p:cSldViewPr>
      <p:cViewPr varScale="1">
        <p:scale>
          <a:sx n="64" d="100"/>
          <a:sy n="64" d="100"/>
        </p:scale>
        <p:origin x="1506" y="66"/>
      </p:cViewPr>
      <p:guideLst>
        <p:guide orient="horz" pos="2160"/>
        <p:guide pos="2880"/>
      </p:guideLst>
    </p:cSldViewPr>
  </p:slideViewPr>
  <p:outlineViewPr>
    <p:cViewPr>
      <p:scale>
        <a:sx n="33" d="100"/>
        <a:sy n="33" d="100"/>
      </p:scale>
      <p:origin x="0" y="396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smtClean="0"/>
            </a:lvl1pPr>
          </a:lstStyle>
          <a:p>
            <a:pPr>
              <a:defRPr/>
            </a:pPr>
            <a:endParaRPr lang="en-GB" alt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smtClean="0"/>
            </a:lvl1pPr>
          </a:lstStyle>
          <a:p>
            <a:pPr>
              <a:defRPr/>
            </a:pPr>
            <a:fld id="{21EA7054-49DB-44D0-892D-BD99F4D3928F}" type="datetimeFigureOut">
              <a:rPr lang="en-GB" altLang="en-US"/>
              <a:pPr>
                <a:defRPr/>
              </a:pPr>
              <a:t>27/04/2020</a:t>
            </a:fld>
            <a:endParaRPr lang="en-GB"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endParaRPr lang="en-GB" alt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smtClean="0"/>
            </a:lvl1pPr>
          </a:lstStyle>
          <a:p>
            <a:pPr>
              <a:defRPr/>
            </a:pPr>
            <a:endParaRPr lang="en-GB" alt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D1AC3E76-10E6-46A4-8291-5686294D839A}" type="slidenum">
              <a:rPr lang="en-GB" altLang="en-US"/>
              <a:pPr>
                <a:defRPr/>
              </a:pPr>
              <a:t>‹#›</a:t>
            </a:fld>
            <a:endParaRPr lang="en-GB" altLang="en-US"/>
          </a:p>
        </p:txBody>
      </p:sp>
    </p:spTree>
    <p:extLst>
      <p:ext uri="{BB962C8B-B14F-4D97-AF65-F5344CB8AC3E}">
        <p14:creationId xmlns:p14="http://schemas.microsoft.com/office/powerpoint/2010/main" val="277208817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cartoonito.co.uk/games/french-word-fun-colours"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6E626170-928C-47F0-A584-69A2AF0D6159}" type="slidenum">
              <a:rPr lang="en-GB" altLang="en-US"/>
              <a:pPr>
                <a:spcBef>
                  <a:spcPct val="0"/>
                </a:spcBef>
              </a:pPr>
              <a:t>2</a:t>
            </a:fld>
            <a:endParaRPr lang="en-GB" altLang="en-US"/>
          </a:p>
        </p:txBody>
      </p:sp>
    </p:spTree>
    <p:extLst>
      <p:ext uri="{BB962C8B-B14F-4D97-AF65-F5344CB8AC3E}">
        <p14:creationId xmlns:p14="http://schemas.microsoft.com/office/powerpoint/2010/main" val="15671007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a:t>What colour is it? </a:t>
            </a:r>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E576F898-CF49-4A97-9087-D52094FA0019}" type="slidenum">
              <a:rPr lang="en-GB" altLang="en-US"/>
              <a:pPr>
                <a:spcBef>
                  <a:spcPct val="0"/>
                </a:spcBef>
              </a:pPr>
              <a:t>3</a:t>
            </a:fld>
            <a:endParaRPr lang="en-GB" altLang="en-US"/>
          </a:p>
        </p:txBody>
      </p:sp>
    </p:spTree>
    <p:extLst>
      <p:ext uri="{BB962C8B-B14F-4D97-AF65-F5344CB8AC3E}">
        <p14:creationId xmlns:p14="http://schemas.microsoft.com/office/powerpoint/2010/main" val="35314634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t>Note that you pronounce the T on the end of C’est when it’s followed by a vowel! </a:t>
            </a:r>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47864203-6656-401B-A35B-0317C0E644FA}" type="slidenum">
              <a:rPr lang="en-GB" altLang="en-US"/>
              <a:pPr>
                <a:spcBef>
                  <a:spcPct val="0"/>
                </a:spcBef>
              </a:pPr>
              <a:t>11</a:t>
            </a:fld>
            <a:endParaRPr lang="en-GB" altLang="en-US"/>
          </a:p>
        </p:txBody>
      </p:sp>
    </p:spTree>
    <p:extLst>
      <p:ext uri="{BB962C8B-B14F-4D97-AF65-F5344CB8AC3E}">
        <p14:creationId xmlns:p14="http://schemas.microsoft.com/office/powerpoint/2010/main" val="22056169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a:t>Qu’est-ce que c’est means What is it?  And C’est un arc en ciel means it’s a rainbow!  You can further develop this poem by adding in more colours and asking pupils to add them in as they know them.  It could also be used as a display with pupils own rainbows alongside it </a:t>
            </a:r>
            <a:r>
              <a:rPr lang="en-GB" altLang="en-US">
                <a:sym typeface="Wingdings" panose="05000000000000000000" pitchFamily="2" charset="2"/>
              </a:rPr>
              <a:t> </a:t>
            </a:r>
            <a:endParaRPr lang="en-GB" altLang="en-US"/>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2030B869-EB67-4A82-9174-BAC8E84DB52A}" type="slidenum">
              <a:rPr lang="en-GB" altLang="en-US"/>
              <a:pPr>
                <a:spcBef>
                  <a:spcPct val="0"/>
                </a:spcBef>
              </a:pPr>
              <a:t>16</a:t>
            </a:fld>
            <a:endParaRPr lang="en-GB" altLang="en-US"/>
          </a:p>
        </p:txBody>
      </p:sp>
    </p:spTree>
    <p:extLst>
      <p:ext uri="{BB962C8B-B14F-4D97-AF65-F5344CB8AC3E}">
        <p14:creationId xmlns:p14="http://schemas.microsoft.com/office/powerpoint/2010/main" val="23363879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dirty="0"/>
              <a:t>Once pupils are confident as a group with this song, you can give them colour cards in groups (e.g. one group would have bleu, violet and orange and another group would have a different set of colours).  They can then hold up their colour cards as they sing their own colour part of the song. </a:t>
            </a:r>
          </a:p>
          <a:p>
            <a:pPr eaLnBrk="1" hangingPunct="1"/>
            <a:r>
              <a:rPr lang="en-GB" altLang="en-US" dirty="0"/>
              <a:t>Another sample activity would be to have colour cards on pupils desks so they could point to each colour as they sing or listen and put them into the correct order of the song. </a:t>
            </a:r>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F9526182-2E5D-4D7B-946F-FC3AD252E298}" type="slidenum">
              <a:rPr lang="en-GB" altLang="en-US"/>
              <a:pPr>
                <a:spcBef>
                  <a:spcPct val="0"/>
                </a:spcBef>
              </a:pPr>
              <a:t>17</a:t>
            </a:fld>
            <a:endParaRPr lang="en-GB" altLang="en-US"/>
          </a:p>
        </p:txBody>
      </p:sp>
    </p:spTree>
    <p:extLst>
      <p:ext uri="{BB962C8B-B14F-4D97-AF65-F5344CB8AC3E}">
        <p14:creationId xmlns:p14="http://schemas.microsoft.com/office/powerpoint/2010/main" val="36735450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hlinkClick r:id="rId3"/>
              </a:rPr>
              <a:t>http://www.cartoonito.co.uk/games/french-word-fun-colours</a:t>
            </a:r>
            <a:endParaRPr lang="en-GB" altLang="en-US"/>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1673ACA5-B1BD-4585-9660-62C8863B1A75}" type="slidenum">
              <a:rPr lang="en-GB" altLang="en-US"/>
              <a:pPr>
                <a:spcBef>
                  <a:spcPct val="0"/>
                </a:spcBef>
              </a:pPr>
              <a:t>18</a:t>
            </a:fld>
            <a:endParaRPr lang="en-GB" altLang="en-US"/>
          </a:p>
        </p:txBody>
      </p:sp>
    </p:spTree>
    <p:extLst>
      <p:ext uri="{BB962C8B-B14F-4D97-AF65-F5344CB8AC3E}">
        <p14:creationId xmlns:p14="http://schemas.microsoft.com/office/powerpoint/2010/main" val="36757721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a:t>http://play.bbc.co.uk/play/pen/grvkng8fy4?exitGameUrl=http%3A%2F%2Fwww.bbc.co.uk%2Fcbeebies%2Fgames%2Flingo-show-bigbugshow</a:t>
            </a:r>
          </a:p>
        </p:txBody>
      </p:sp>
      <p:sp>
        <p:nvSpPr>
          <p:cNvPr id="81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11D2BA50-2A6B-40B8-B409-E59EA2A02856}" type="slidenum">
              <a:rPr lang="en-GB" altLang="en-US"/>
              <a:pPr>
                <a:spcBef>
                  <a:spcPct val="0"/>
                </a:spcBef>
              </a:pPr>
              <a:t>19</a:t>
            </a:fld>
            <a:endParaRPr lang="en-GB" altLang="en-US"/>
          </a:p>
        </p:txBody>
      </p:sp>
    </p:spTree>
    <p:extLst>
      <p:ext uri="{BB962C8B-B14F-4D97-AF65-F5344CB8AC3E}">
        <p14:creationId xmlns:p14="http://schemas.microsoft.com/office/powerpoint/2010/main" val="7455301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8CBEB4D5-A7FD-4379-BE93-071C210C300C}" type="slidenum">
              <a:rPr lang="en-GB" altLang="en-US"/>
              <a:pPr>
                <a:spcBef>
                  <a:spcPct val="0"/>
                </a:spcBef>
              </a:pPr>
              <a:t>20</a:t>
            </a:fld>
            <a:endParaRPr lang="en-GB" altLang="en-US"/>
          </a:p>
        </p:txBody>
      </p:sp>
    </p:spTree>
    <p:extLst>
      <p:ext uri="{BB962C8B-B14F-4D97-AF65-F5344CB8AC3E}">
        <p14:creationId xmlns:p14="http://schemas.microsoft.com/office/powerpoint/2010/main" val="29217278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342063" y="6108700"/>
            <a:ext cx="2801937"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Date Placeholder 3"/>
          <p:cNvSpPr>
            <a:spLocks noGrp="1"/>
          </p:cNvSpPr>
          <p:nvPr>
            <p:ph type="dt" sz="half" idx="10"/>
          </p:nvPr>
        </p:nvSpPr>
        <p:spPr/>
        <p:txBody>
          <a:bodyPr/>
          <a:lstStyle>
            <a:lvl1pPr>
              <a:defRPr smtClean="0"/>
            </a:lvl1pPr>
          </a:lstStyle>
          <a:p>
            <a:pPr>
              <a:defRPr/>
            </a:pPr>
            <a:fld id="{654542CE-21E7-4ADA-8D6C-3FD591DA93DA}" type="datetime1">
              <a:rPr lang="en-GB" altLang="en-US"/>
              <a:pPr>
                <a:defRPr/>
              </a:pPr>
              <a:t>27/04/2020</a:t>
            </a:fld>
            <a:endParaRPr lang="en-GB" altLang="en-US"/>
          </a:p>
        </p:txBody>
      </p:sp>
      <p:sp>
        <p:nvSpPr>
          <p:cNvPr id="6" name="Footer Placeholder 4"/>
          <p:cNvSpPr>
            <a:spLocks noGrp="1"/>
          </p:cNvSpPr>
          <p:nvPr>
            <p:ph type="ftr" sz="quarter" idx="11"/>
          </p:nvPr>
        </p:nvSpPr>
        <p:spPr/>
        <p:txBody>
          <a:bodyPr/>
          <a:lstStyle>
            <a:lvl1pPr>
              <a:defRPr smtClean="0"/>
            </a:lvl1pPr>
          </a:lstStyle>
          <a:p>
            <a:pPr>
              <a:defRPr/>
            </a:pPr>
            <a:endParaRPr lang="en-GB" altLang="en-US"/>
          </a:p>
        </p:txBody>
      </p:sp>
      <p:sp>
        <p:nvSpPr>
          <p:cNvPr id="7" name="Slide Number Placeholder 5"/>
          <p:cNvSpPr>
            <a:spLocks noGrp="1"/>
          </p:cNvSpPr>
          <p:nvPr>
            <p:ph type="sldNum" sz="quarter" idx="12"/>
          </p:nvPr>
        </p:nvSpPr>
        <p:spPr/>
        <p:txBody>
          <a:bodyPr/>
          <a:lstStyle>
            <a:lvl1pPr>
              <a:defRPr smtClean="0"/>
            </a:lvl1pPr>
          </a:lstStyle>
          <a:p>
            <a:pPr>
              <a:defRPr/>
            </a:pPr>
            <a:fld id="{5B17346E-7F5E-4C59-9F66-6D0D41CE399F}" type="slidenum">
              <a:rPr lang="en-GB" altLang="en-US"/>
              <a:pPr>
                <a:defRPr/>
              </a:pPr>
              <a:t>‹#›</a:t>
            </a:fld>
            <a:endParaRPr lang="en-GB" altLang="en-US"/>
          </a:p>
        </p:txBody>
      </p:sp>
    </p:spTree>
    <p:extLst>
      <p:ext uri="{BB962C8B-B14F-4D97-AF65-F5344CB8AC3E}">
        <p14:creationId xmlns:p14="http://schemas.microsoft.com/office/powerpoint/2010/main" val="1270227095"/>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26FD891-C333-4BE7-9223-6E895E1AADB0}" type="datetime1">
              <a:rPr lang="en-GB" altLang="en-US"/>
              <a:pPr>
                <a:defRPr/>
              </a:pPr>
              <a:t>27/04/2020</a:t>
            </a:fld>
            <a:endParaRPr lang="en-GB" altLang="en-US"/>
          </a:p>
        </p:txBody>
      </p:sp>
      <p:sp>
        <p:nvSpPr>
          <p:cNvPr id="5" name="Footer Placeholder 4"/>
          <p:cNvSpPr>
            <a:spLocks noGrp="1"/>
          </p:cNvSpPr>
          <p:nvPr>
            <p:ph type="ftr" sz="quarter" idx="11"/>
          </p:nvPr>
        </p:nvSpPr>
        <p:spPr/>
        <p:txBody>
          <a:bodyPr/>
          <a:lstStyle>
            <a:lvl1pPr>
              <a:defRPr/>
            </a:lvl1pPr>
          </a:lstStyle>
          <a:p>
            <a:pPr>
              <a:defRPr/>
            </a:pPr>
            <a:endParaRPr lang="en-GB" altLang="en-US"/>
          </a:p>
        </p:txBody>
      </p:sp>
      <p:sp>
        <p:nvSpPr>
          <p:cNvPr id="6" name="Slide Number Placeholder 5"/>
          <p:cNvSpPr>
            <a:spLocks noGrp="1"/>
          </p:cNvSpPr>
          <p:nvPr>
            <p:ph type="sldNum" sz="quarter" idx="12"/>
          </p:nvPr>
        </p:nvSpPr>
        <p:spPr/>
        <p:txBody>
          <a:bodyPr/>
          <a:lstStyle>
            <a:lvl1pPr>
              <a:defRPr/>
            </a:lvl1pPr>
          </a:lstStyle>
          <a:p>
            <a:pPr>
              <a:defRPr/>
            </a:pPr>
            <a:fld id="{8B8164E9-C78E-4495-A39C-36F6AAF50F32}" type="slidenum">
              <a:rPr lang="en-GB" altLang="en-US"/>
              <a:pPr>
                <a:defRPr/>
              </a:pPr>
              <a:t>‹#›</a:t>
            </a:fld>
            <a:endParaRPr lang="en-GB" altLang="en-US"/>
          </a:p>
        </p:txBody>
      </p:sp>
    </p:spTree>
    <p:extLst>
      <p:ext uri="{BB962C8B-B14F-4D97-AF65-F5344CB8AC3E}">
        <p14:creationId xmlns:p14="http://schemas.microsoft.com/office/powerpoint/2010/main" val="7711119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071598E-A9B3-487B-B73C-278E89576A1E}" type="datetime1">
              <a:rPr lang="en-GB" altLang="en-US"/>
              <a:pPr>
                <a:defRPr/>
              </a:pPr>
              <a:t>27/04/2020</a:t>
            </a:fld>
            <a:endParaRPr lang="en-GB" altLang="en-US"/>
          </a:p>
        </p:txBody>
      </p:sp>
      <p:sp>
        <p:nvSpPr>
          <p:cNvPr id="5" name="Footer Placeholder 4"/>
          <p:cNvSpPr>
            <a:spLocks noGrp="1"/>
          </p:cNvSpPr>
          <p:nvPr>
            <p:ph type="ftr" sz="quarter" idx="11"/>
          </p:nvPr>
        </p:nvSpPr>
        <p:spPr/>
        <p:txBody>
          <a:bodyPr/>
          <a:lstStyle>
            <a:lvl1pPr>
              <a:defRPr/>
            </a:lvl1pPr>
          </a:lstStyle>
          <a:p>
            <a:pPr>
              <a:defRPr/>
            </a:pPr>
            <a:endParaRPr lang="en-GB" altLang="en-US"/>
          </a:p>
        </p:txBody>
      </p:sp>
      <p:sp>
        <p:nvSpPr>
          <p:cNvPr id="6" name="Slide Number Placeholder 5"/>
          <p:cNvSpPr>
            <a:spLocks noGrp="1"/>
          </p:cNvSpPr>
          <p:nvPr>
            <p:ph type="sldNum" sz="quarter" idx="12"/>
          </p:nvPr>
        </p:nvSpPr>
        <p:spPr/>
        <p:txBody>
          <a:bodyPr/>
          <a:lstStyle>
            <a:lvl1pPr>
              <a:defRPr/>
            </a:lvl1pPr>
          </a:lstStyle>
          <a:p>
            <a:pPr>
              <a:defRPr/>
            </a:pPr>
            <a:fld id="{440E8D02-CA46-4F1D-9EBD-993B8147E799}" type="slidenum">
              <a:rPr lang="en-GB" altLang="en-US"/>
              <a:pPr>
                <a:defRPr/>
              </a:pPr>
              <a:t>‹#›</a:t>
            </a:fld>
            <a:endParaRPr lang="en-GB" altLang="en-US"/>
          </a:p>
        </p:txBody>
      </p:sp>
    </p:spTree>
    <p:extLst>
      <p:ext uri="{BB962C8B-B14F-4D97-AF65-F5344CB8AC3E}">
        <p14:creationId xmlns:p14="http://schemas.microsoft.com/office/powerpoint/2010/main" val="354697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3CA7D72-2445-4018-8C35-C32DAE68F010}" type="datetime1">
              <a:rPr lang="en-GB" altLang="en-US"/>
              <a:pPr>
                <a:defRPr/>
              </a:pPr>
              <a:t>27/04/2020</a:t>
            </a:fld>
            <a:endParaRPr lang="en-GB" altLang="en-US"/>
          </a:p>
        </p:txBody>
      </p:sp>
      <p:sp>
        <p:nvSpPr>
          <p:cNvPr id="5" name="Footer Placeholder 4"/>
          <p:cNvSpPr>
            <a:spLocks noGrp="1"/>
          </p:cNvSpPr>
          <p:nvPr>
            <p:ph type="ftr" sz="quarter" idx="11"/>
          </p:nvPr>
        </p:nvSpPr>
        <p:spPr/>
        <p:txBody>
          <a:bodyPr/>
          <a:lstStyle>
            <a:lvl1pPr>
              <a:defRPr/>
            </a:lvl1pPr>
          </a:lstStyle>
          <a:p>
            <a:pPr>
              <a:defRPr/>
            </a:pPr>
            <a:endParaRPr lang="en-GB" altLang="en-US"/>
          </a:p>
        </p:txBody>
      </p:sp>
      <p:sp>
        <p:nvSpPr>
          <p:cNvPr id="6" name="Slide Number Placeholder 5"/>
          <p:cNvSpPr>
            <a:spLocks noGrp="1"/>
          </p:cNvSpPr>
          <p:nvPr>
            <p:ph type="sldNum" sz="quarter" idx="12"/>
          </p:nvPr>
        </p:nvSpPr>
        <p:spPr/>
        <p:txBody>
          <a:bodyPr/>
          <a:lstStyle>
            <a:lvl1pPr>
              <a:defRPr/>
            </a:lvl1pPr>
          </a:lstStyle>
          <a:p>
            <a:pPr>
              <a:defRPr/>
            </a:pPr>
            <a:fld id="{FE19786E-E1C7-4F3B-BA4B-A9A9DA9B3446}" type="slidenum">
              <a:rPr lang="en-GB" altLang="en-US"/>
              <a:pPr>
                <a:defRPr/>
              </a:pPr>
              <a:t>‹#›</a:t>
            </a:fld>
            <a:endParaRPr lang="en-GB" altLang="en-US"/>
          </a:p>
        </p:txBody>
      </p:sp>
    </p:spTree>
    <p:extLst>
      <p:ext uri="{BB962C8B-B14F-4D97-AF65-F5344CB8AC3E}">
        <p14:creationId xmlns:p14="http://schemas.microsoft.com/office/powerpoint/2010/main" val="1431957633"/>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E0967E1F-BFF3-4D39-87A2-8BF1850503CC}" type="datetime1">
              <a:rPr lang="en-GB" altLang="en-US"/>
              <a:pPr>
                <a:defRPr/>
              </a:pPr>
              <a:t>27/04/2020</a:t>
            </a:fld>
            <a:endParaRPr lang="en-GB" altLang="en-US"/>
          </a:p>
        </p:txBody>
      </p:sp>
      <p:sp>
        <p:nvSpPr>
          <p:cNvPr id="5" name="Footer Placeholder 4"/>
          <p:cNvSpPr>
            <a:spLocks noGrp="1"/>
          </p:cNvSpPr>
          <p:nvPr>
            <p:ph type="ftr" sz="quarter" idx="11"/>
          </p:nvPr>
        </p:nvSpPr>
        <p:spPr/>
        <p:txBody>
          <a:bodyPr/>
          <a:lstStyle>
            <a:lvl1pPr>
              <a:defRPr/>
            </a:lvl1pPr>
          </a:lstStyle>
          <a:p>
            <a:pPr>
              <a:defRPr/>
            </a:pPr>
            <a:endParaRPr lang="en-GB" altLang="en-US"/>
          </a:p>
        </p:txBody>
      </p:sp>
      <p:sp>
        <p:nvSpPr>
          <p:cNvPr id="6" name="Slide Number Placeholder 5"/>
          <p:cNvSpPr>
            <a:spLocks noGrp="1"/>
          </p:cNvSpPr>
          <p:nvPr>
            <p:ph type="sldNum" sz="quarter" idx="12"/>
          </p:nvPr>
        </p:nvSpPr>
        <p:spPr/>
        <p:txBody>
          <a:bodyPr/>
          <a:lstStyle>
            <a:lvl1pPr>
              <a:defRPr/>
            </a:lvl1pPr>
          </a:lstStyle>
          <a:p>
            <a:pPr>
              <a:defRPr/>
            </a:pPr>
            <a:fld id="{EC8CC4CE-F671-4D3F-B7AE-9A6FAA91870E}" type="slidenum">
              <a:rPr lang="en-GB" altLang="en-US"/>
              <a:pPr>
                <a:defRPr/>
              </a:pPr>
              <a:t>‹#›</a:t>
            </a:fld>
            <a:endParaRPr lang="en-GB" altLang="en-US"/>
          </a:p>
        </p:txBody>
      </p:sp>
    </p:spTree>
    <p:extLst>
      <p:ext uri="{BB962C8B-B14F-4D97-AF65-F5344CB8AC3E}">
        <p14:creationId xmlns:p14="http://schemas.microsoft.com/office/powerpoint/2010/main" val="7102659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A79520B1-F775-41D3-ABA3-02793067809A}" type="datetime1">
              <a:rPr lang="en-GB" altLang="en-US"/>
              <a:pPr>
                <a:defRPr/>
              </a:pPr>
              <a:t>27/04/2020</a:t>
            </a:fld>
            <a:endParaRPr lang="en-GB" altLang="en-US"/>
          </a:p>
        </p:txBody>
      </p:sp>
      <p:sp>
        <p:nvSpPr>
          <p:cNvPr id="6" name="Footer Placeholder 4"/>
          <p:cNvSpPr>
            <a:spLocks noGrp="1"/>
          </p:cNvSpPr>
          <p:nvPr>
            <p:ph type="ftr" sz="quarter" idx="11"/>
          </p:nvPr>
        </p:nvSpPr>
        <p:spPr/>
        <p:txBody>
          <a:bodyPr/>
          <a:lstStyle>
            <a:lvl1pPr>
              <a:defRPr/>
            </a:lvl1pPr>
          </a:lstStyle>
          <a:p>
            <a:pPr>
              <a:defRPr/>
            </a:pPr>
            <a:endParaRPr lang="en-GB" altLang="en-US"/>
          </a:p>
        </p:txBody>
      </p:sp>
      <p:sp>
        <p:nvSpPr>
          <p:cNvPr id="7" name="Slide Number Placeholder 5"/>
          <p:cNvSpPr>
            <a:spLocks noGrp="1"/>
          </p:cNvSpPr>
          <p:nvPr>
            <p:ph type="sldNum" sz="quarter" idx="12"/>
          </p:nvPr>
        </p:nvSpPr>
        <p:spPr/>
        <p:txBody>
          <a:bodyPr/>
          <a:lstStyle>
            <a:lvl1pPr>
              <a:defRPr/>
            </a:lvl1pPr>
          </a:lstStyle>
          <a:p>
            <a:pPr>
              <a:defRPr/>
            </a:pPr>
            <a:fld id="{62ABEC7B-900F-41C3-8933-25A3461FA294}" type="slidenum">
              <a:rPr lang="en-GB" altLang="en-US"/>
              <a:pPr>
                <a:defRPr/>
              </a:pPr>
              <a:t>‹#›</a:t>
            </a:fld>
            <a:endParaRPr lang="en-GB" altLang="en-US"/>
          </a:p>
        </p:txBody>
      </p:sp>
    </p:spTree>
    <p:extLst>
      <p:ext uri="{BB962C8B-B14F-4D97-AF65-F5344CB8AC3E}">
        <p14:creationId xmlns:p14="http://schemas.microsoft.com/office/powerpoint/2010/main" val="2064699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8BBF1E46-76AB-482D-866D-AAF8B3109718}" type="datetime1">
              <a:rPr lang="en-GB" altLang="en-US"/>
              <a:pPr>
                <a:defRPr/>
              </a:pPr>
              <a:t>27/04/2020</a:t>
            </a:fld>
            <a:endParaRPr lang="en-GB" altLang="en-US"/>
          </a:p>
        </p:txBody>
      </p:sp>
      <p:sp>
        <p:nvSpPr>
          <p:cNvPr id="8" name="Footer Placeholder 4"/>
          <p:cNvSpPr>
            <a:spLocks noGrp="1"/>
          </p:cNvSpPr>
          <p:nvPr>
            <p:ph type="ftr" sz="quarter" idx="11"/>
          </p:nvPr>
        </p:nvSpPr>
        <p:spPr/>
        <p:txBody>
          <a:bodyPr/>
          <a:lstStyle>
            <a:lvl1pPr>
              <a:defRPr/>
            </a:lvl1pPr>
          </a:lstStyle>
          <a:p>
            <a:pPr>
              <a:defRPr/>
            </a:pPr>
            <a:endParaRPr lang="en-GB" altLang="en-US"/>
          </a:p>
        </p:txBody>
      </p:sp>
      <p:sp>
        <p:nvSpPr>
          <p:cNvPr id="9" name="Slide Number Placeholder 5"/>
          <p:cNvSpPr>
            <a:spLocks noGrp="1"/>
          </p:cNvSpPr>
          <p:nvPr>
            <p:ph type="sldNum" sz="quarter" idx="12"/>
          </p:nvPr>
        </p:nvSpPr>
        <p:spPr/>
        <p:txBody>
          <a:bodyPr/>
          <a:lstStyle>
            <a:lvl1pPr>
              <a:defRPr/>
            </a:lvl1pPr>
          </a:lstStyle>
          <a:p>
            <a:pPr>
              <a:defRPr/>
            </a:pPr>
            <a:fld id="{FD6280BF-CE2C-490D-AA93-EEBB98503F7E}" type="slidenum">
              <a:rPr lang="en-GB" altLang="en-US"/>
              <a:pPr>
                <a:defRPr/>
              </a:pPr>
              <a:t>‹#›</a:t>
            </a:fld>
            <a:endParaRPr lang="en-GB" altLang="en-US"/>
          </a:p>
        </p:txBody>
      </p:sp>
    </p:spTree>
    <p:extLst>
      <p:ext uri="{BB962C8B-B14F-4D97-AF65-F5344CB8AC3E}">
        <p14:creationId xmlns:p14="http://schemas.microsoft.com/office/powerpoint/2010/main" val="16333996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8B5088DE-6FDD-440B-8787-49B8F1B9974B}" type="datetime1">
              <a:rPr lang="en-GB" altLang="en-US"/>
              <a:pPr>
                <a:defRPr/>
              </a:pPr>
              <a:t>27/04/2020</a:t>
            </a:fld>
            <a:endParaRPr lang="en-GB" altLang="en-US"/>
          </a:p>
        </p:txBody>
      </p:sp>
      <p:sp>
        <p:nvSpPr>
          <p:cNvPr id="4" name="Footer Placeholder 4"/>
          <p:cNvSpPr>
            <a:spLocks noGrp="1"/>
          </p:cNvSpPr>
          <p:nvPr>
            <p:ph type="ftr" sz="quarter" idx="11"/>
          </p:nvPr>
        </p:nvSpPr>
        <p:spPr/>
        <p:txBody>
          <a:bodyPr/>
          <a:lstStyle>
            <a:lvl1pPr>
              <a:defRPr/>
            </a:lvl1pPr>
          </a:lstStyle>
          <a:p>
            <a:pPr>
              <a:defRPr/>
            </a:pPr>
            <a:endParaRPr lang="en-GB" altLang="en-US"/>
          </a:p>
        </p:txBody>
      </p:sp>
      <p:sp>
        <p:nvSpPr>
          <p:cNvPr id="5" name="Slide Number Placeholder 5"/>
          <p:cNvSpPr>
            <a:spLocks noGrp="1"/>
          </p:cNvSpPr>
          <p:nvPr>
            <p:ph type="sldNum" sz="quarter" idx="12"/>
          </p:nvPr>
        </p:nvSpPr>
        <p:spPr/>
        <p:txBody>
          <a:bodyPr/>
          <a:lstStyle>
            <a:lvl1pPr>
              <a:defRPr/>
            </a:lvl1pPr>
          </a:lstStyle>
          <a:p>
            <a:pPr>
              <a:defRPr/>
            </a:pPr>
            <a:fld id="{894810DD-9FCE-43C5-8633-972F231EBAAD}" type="slidenum">
              <a:rPr lang="en-GB" altLang="en-US"/>
              <a:pPr>
                <a:defRPr/>
              </a:pPr>
              <a:t>‹#›</a:t>
            </a:fld>
            <a:endParaRPr lang="en-GB" altLang="en-US"/>
          </a:p>
        </p:txBody>
      </p:sp>
    </p:spTree>
    <p:extLst>
      <p:ext uri="{BB962C8B-B14F-4D97-AF65-F5344CB8AC3E}">
        <p14:creationId xmlns:p14="http://schemas.microsoft.com/office/powerpoint/2010/main" val="1914374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70141EA-3D72-4F20-8424-0433113D787E}" type="datetime1">
              <a:rPr lang="en-GB" altLang="en-US"/>
              <a:pPr>
                <a:defRPr/>
              </a:pPr>
              <a:t>27/04/2020</a:t>
            </a:fld>
            <a:endParaRPr lang="en-GB" altLang="en-US"/>
          </a:p>
        </p:txBody>
      </p:sp>
      <p:sp>
        <p:nvSpPr>
          <p:cNvPr id="3" name="Footer Placeholder 4"/>
          <p:cNvSpPr>
            <a:spLocks noGrp="1"/>
          </p:cNvSpPr>
          <p:nvPr>
            <p:ph type="ftr" sz="quarter" idx="11"/>
          </p:nvPr>
        </p:nvSpPr>
        <p:spPr/>
        <p:txBody>
          <a:bodyPr/>
          <a:lstStyle>
            <a:lvl1pPr>
              <a:defRPr/>
            </a:lvl1pPr>
          </a:lstStyle>
          <a:p>
            <a:pPr>
              <a:defRPr/>
            </a:pPr>
            <a:endParaRPr lang="en-GB" altLang="en-US"/>
          </a:p>
        </p:txBody>
      </p:sp>
      <p:sp>
        <p:nvSpPr>
          <p:cNvPr id="4" name="Slide Number Placeholder 5"/>
          <p:cNvSpPr>
            <a:spLocks noGrp="1"/>
          </p:cNvSpPr>
          <p:nvPr>
            <p:ph type="sldNum" sz="quarter" idx="12"/>
          </p:nvPr>
        </p:nvSpPr>
        <p:spPr/>
        <p:txBody>
          <a:bodyPr/>
          <a:lstStyle>
            <a:lvl1pPr>
              <a:defRPr/>
            </a:lvl1pPr>
          </a:lstStyle>
          <a:p>
            <a:pPr>
              <a:defRPr/>
            </a:pPr>
            <a:fld id="{B12999B8-E863-4E3C-9566-588EFC3B11B8}" type="slidenum">
              <a:rPr lang="en-GB" altLang="en-US"/>
              <a:pPr>
                <a:defRPr/>
              </a:pPr>
              <a:t>‹#›</a:t>
            </a:fld>
            <a:endParaRPr lang="en-GB" altLang="en-US"/>
          </a:p>
        </p:txBody>
      </p:sp>
    </p:spTree>
    <p:extLst>
      <p:ext uri="{BB962C8B-B14F-4D97-AF65-F5344CB8AC3E}">
        <p14:creationId xmlns:p14="http://schemas.microsoft.com/office/powerpoint/2010/main" val="7111602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AE7CD27B-2FC3-4FC0-AD26-9A473BAD550D}" type="datetime1">
              <a:rPr lang="en-GB" altLang="en-US"/>
              <a:pPr>
                <a:defRPr/>
              </a:pPr>
              <a:t>27/04/2020</a:t>
            </a:fld>
            <a:endParaRPr lang="en-GB" altLang="en-US"/>
          </a:p>
        </p:txBody>
      </p:sp>
      <p:sp>
        <p:nvSpPr>
          <p:cNvPr id="6" name="Footer Placeholder 4"/>
          <p:cNvSpPr>
            <a:spLocks noGrp="1"/>
          </p:cNvSpPr>
          <p:nvPr>
            <p:ph type="ftr" sz="quarter" idx="11"/>
          </p:nvPr>
        </p:nvSpPr>
        <p:spPr/>
        <p:txBody>
          <a:bodyPr/>
          <a:lstStyle>
            <a:lvl1pPr>
              <a:defRPr/>
            </a:lvl1pPr>
          </a:lstStyle>
          <a:p>
            <a:pPr>
              <a:defRPr/>
            </a:pPr>
            <a:endParaRPr lang="en-GB" altLang="en-US"/>
          </a:p>
        </p:txBody>
      </p:sp>
      <p:sp>
        <p:nvSpPr>
          <p:cNvPr id="7" name="Slide Number Placeholder 5"/>
          <p:cNvSpPr>
            <a:spLocks noGrp="1"/>
          </p:cNvSpPr>
          <p:nvPr>
            <p:ph type="sldNum" sz="quarter" idx="12"/>
          </p:nvPr>
        </p:nvSpPr>
        <p:spPr/>
        <p:txBody>
          <a:bodyPr/>
          <a:lstStyle>
            <a:lvl1pPr>
              <a:defRPr/>
            </a:lvl1pPr>
          </a:lstStyle>
          <a:p>
            <a:pPr>
              <a:defRPr/>
            </a:pPr>
            <a:fld id="{FCB7A4AD-52A1-4399-B93A-5FB14248C010}" type="slidenum">
              <a:rPr lang="en-GB" altLang="en-US"/>
              <a:pPr>
                <a:defRPr/>
              </a:pPr>
              <a:t>‹#›</a:t>
            </a:fld>
            <a:endParaRPr lang="en-GB" altLang="en-US"/>
          </a:p>
        </p:txBody>
      </p:sp>
    </p:spTree>
    <p:extLst>
      <p:ext uri="{BB962C8B-B14F-4D97-AF65-F5344CB8AC3E}">
        <p14:creationId xmlns:p14="http://schemas.microsoft.com/office/powerpoint/2010/main" val="21371418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2BDD1696-E68F-4290-A6D8-EA62E9EBB225}" type="datetime1">
              <a:rPr lang="en-GB" altLang="en-US"/>
              <a:pPr>
                <a:defRPr/>
              </a:pPr>
              <a:t>27/04/2020</a:t>
            </a:fld>
            <a:endParaRPr lang="en-GB" altLang="en-US"/>
          </a:p>
        </p:txBody>
      </p:sp>
      <p:sp>
        <p:nvSpPr>
          <p:cNvPr id="6" name="Footer Placeholder 4"/>
          <p:cNvSpPr>
            <a:spLocks noGrp="1"/>
          </p:cNvSpPr>
          <p:nvPr>
            <p:ph type="ftr" sz="quarter" idx="11"/>
          </p:nvPr>
        </p:nvSpPr>
        <p:spPr/>
        <p:txBody>
          <a:bodyPr/>
          <a:lstStyle>
            <a:lvl1pPr>
              <a:defRPr/>
            </a:lvl1pPr>
          </a:lstStyle>
          <a:p>
            <a:pPr>
              <a:defRPr/>
            </a:pPr>
            <a:endParaRPr lang="en-GB" altLang="en-US"/>
          </a:p>
        </p:txBody>
      </p:sp>
      <p:sp>
        <p:nvSpPr>
          <p:cNvPr id="7" name="Slide Number Placeholder 5"/>
          <p:cNvSpPr>
            <a:spLocks noGrp="1"/>
          </p:cNvSpPr>
          <p:nvPr>
            <p:ph type="sldNum" sz="quarter" idx="12"/>
          </p:nvPr>
        </p:nvSpPr>
        <p:spPr/>
        <p:txBody>
          <a:bodyPr/>
          <a:lstStyle>
            <a:lvl1pPr>
              <a:defRPr/>
            </a:lvl1pPr>
          </a:lstStyle>
          <a:p>
            <a:pPr>
              <a:defRPr/>
            </a:pPr>
            <a:fld id="{3632DB43-E27F-4305-BC8D-574C58581E42}" type="slidenum">
              <a:rPr lang="en-GB" altLang="en-US"/>
              <a:pPr>
                <a:defRPr/>
              </a:pPr>
              <a:t>‹#›</a:t>
            </a:fld>
            <a:endParaRPr lang="en-GB" altLang="en-US"/>
          </a:p>
        </p:txBody>
      </p:sp>
    </p:spTree>
    <p:extLst>
      <p:ext uri="{BB962C8B-B14F-4D97-AF65-F5344CB8AC3E}">
        <p14:creationId xmlns:p14="http://schemas.microsoft.com/office/powerpoint/2010/main" val="9161716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smtClean="0">
                <a:solidFill>
                  <a:srgbClr val="898989"/>
                </a:solidFill>
              </a:defRPr>
            </a:lvl1pPr>
          </a:lstStyle>
          <a:p>
            <a:pPr>
              <a:defRPr/>
            </a:pPr>
            <a:fld id="{E499A481-3E03-409D-88F6-9AB9541973AF}" type="datetime1">
              <a:rPr lang="en-GB" altLang="en-US"/>
              <a:pPr>
                <a:defRPr/>
              </a:pPr>
              <a:t>27/04/2020</a:t>
            </a:fld>
            <a:endParaRPr lang="en-GB"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smtClean="0">
                <a:solidFill>
                  <a:srgbClr val="898989"/>
                </a:solidFill>
              </a:defRPr>
            </a:lvl1pPr>
          </a:lstStyle>
          <a:p>
            <a:pPr>
              <a:defRPr/>
            </a:pPr>
            <a:endParaRPr lang="en-GB" alt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a:defRPr/>
            </a:pPr>
            <a:fld id="{09332C47-4EF9-45E9-AE6A-7EAA4618E9B2}"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3683"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wav"/><Relationship Id="rId1" Type="http://schemas.microsoft.com/office/2007/relationships/media" Target="../media/media8.wav"/><Relationship Id="rId5" Type="http://schemas.openxmlformats.org/officeDocument/2006/relationships/image" Target="../media/image4.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wav"/><Relationship Id="rId1" Type="http://schemas.microsoft.com/office/2007/relationships/media" Target="../media/media9.wav"/><Relationship Id="rId6" Type="http://schemas.openxmlformats.org/officeDocument/2006/relationships/image" Target="../media/image4.png"/><Relationship Id="rId5" Type="http://schemas.openxmlformats.org/officeDocument/2006/relationships/image" Target="../media/image12.png"/><Relationship Id="rId4" Type="http://schemas.openxmlformats.org/officeDocument/2006/relationships/notesSlide" Target="../notesSlides/notesSlide3.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wav"/><Relationship Id="rId1" Type="http://schemas.microsoft.com/office/2007/relationships/media" Target="../media/media10.wav"/><Relationship Id="rId5" Type="http://schemas.openxmlformats.org/officeDocument/2006/relationships/image" Target="../media/image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wav"/><Relationship Id="rId1" Type="http://schemas.microsoft.com/office/2007/relationships/media" Target="../media/media11.wav"/><Relationship Id="rId5" Type="http://schemas.openxmlformats.org/officeDocument/2006/relationships/image" Target="../media/image4.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wav"/><Relationship Id="rId1" Type="http://schemas.microsoft.com/office/2007/relationships/media" Target="../media/media12.wav"/><Relationship Id="rId5" Type="http://schemas.openxmlformats.org/officeDocument/2006/relationships/image" Target="../media/image16.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8" Type="http://schemas.openxmlformats.org/officeDocument/2006/relationships/audio" Target="../media/media9.wav"/><Relationship Id="rId13" Type="http://schemas.microsoft.com/office/2007/relationships/media" Target="../media/media6.wav"/><Relationship Id="rId18" Type="http://schemas.openxmlformats.org/officeDocument/2006/relationships/audio" Target="../media/media4.wav"/><Relationship Id="rId3" Type="http://schemas.microsoft.com/office/2007/relationships/media" Target="../media/media11.wav"/><Relationship Id="rId21" Type="http://schemas.microsoft.com/office/2007/relationships/media" Target="../media/media2.wav"/><Relationship Id="rId7" Type="http://schemas.microsoft.com/office/2007/relationships/media" Target="../media/media9.wav"/><Relationship Id="rId12" Type="http://schemas.openxmlformats.org/officeDocument/2006/relationships/audio" Target="../media/media7.wav"/><Relationship Id="rId17" Type="http://schemas.microsoft.com/office/2007/relationships/media" Target="../media/media4.wav"/><Relationship Id="rId2" Type="http://schemas.openxmlformats.org/officeDocument/2006/relationships/audio" Target="../media/media12.wav"/><Relationship Id="rId16" Type="http://schemas.openxmlformats.org/officeDocument/2006/relationships/audio" Target="../media/media5.wav"/><Relationship Id="rId20" Type="http://schemas.openxmlformats.org/officeDocument/2006/relationships/audio" Target="../media/media3.wav"/><Relationship Id="rId1" Type="http://schemas.microsoft.com/office/2007/relationships/media" Target="../media/media12.wav"/><Relationship Id="rId6" Type="http://schemas.openxmlformats.org/officeDocument/2006/relationships/audio" Target="../media/media10.wav"/><Relationship Id="rId11" Type="http://schemas.microsoft.com/office/2007/relationships/media" Target="../media/media7.wav"/><Relationship Id="rId24" Type="http://schemas.openxmlformats.org/officeDocument/2006/relationships/image" Target="../media/image4.png"/><Relationship Id="rId5" Type="http://schemas.microsoft.com/office/2007/relationships/media" Target="../media/media10.wav"/><Relationship Id="rId15" Type="http://schemas.microsoft.com/office/2007/relationships/media" Target="../media/media5.wav"/><Relationship Id="rId23" Type="http://schemas.openxmlformats.org/officeDocument/2006/relationships/slideLayout" Target="../slideLayouts/slideLayout2.xml"/><Relationship Id="rId10" Type="http://schemas.openxmlformats.org/officeDocument/2006/relationships/audio" Target="../media/media8.wav"/><Relationship Id="rId19" Type="http://schemas.microsoft.com/office/2007/relationships/media" Target="../media/media3.wav"/><Relationship Id="rId4" Type="http://schemas.openxmlformats.org/officeDocument/2006/relationships/audio" Target="../media/media11.wav"/><Relationship Id="rId9" Type="http://schemas.microsoft.com/office/2007/relationships/media" Target="../media/media8.wav"/><Relationship Id="rId14" Type="http://schemas.openxmlformats.org/officeDocument/2006/relationships/audio" Target="../media/media6.wav"/><Relationship Id="rId22" Type="http://schemas.openxmlformats.org/officeDocument/2006/relationships/audio" Target="../media/media2.wav"/></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3.wav"/><Relationship Id="rId1" Type="http://schemas.microsoft.com/office/2007/relationships/media" Target="../media/media13.wav"/><Relationship Id="rId6" Type="http://schemas.openxmlformats.org/officeDocument/2006/relationships/image" Target="../media/image4.png"/><Relationship Id="rId5" Type="http://schemas.openxmlformats.org/officeDocument/2006/relationships/image" Target="../media/image17.png"/><Relationship Id="rId4" Type="http://schemas.openxmlformats.org/officeDocument/2006/relationships/notesSlide" Target="../notesSlides/notesSlide4.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4.wav"/><Relationship Id="rId1" Type="http://schemas.microsoft.com/office/2007/relationships/media" Target="../media/media14.wav"/><Relationship Id="rId5" Type="http://schemas.openxmlformats.org/officeDocument/2006/relationships/image" Target="../media/image4.png"/><Relationship Id="rId4" Type="http://schemas.openxmlformats.org/officeDocument/2006/relationships/notesSlide" Target="../notesSlides/notesSlide5.xml"/></Relationships>
</file>

<file path=ppt/slides/_rels/slide18.xml.rels><?xml version="1.0" encoding="UTF-8" standalone="yes"?>
<Relationships xmlns="http://schemas.openxmlformats.org/package/2006/relationships"><Relationship Id="rId3" Type="http://schemas.openxmlformats.org/officeDocument/2006/relationships/hyperlink" Target="http://www.cartoonito.co.uk/games/french-word-fun-colours"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hyperlink" Target="http://play.bbc.co.uk/play/pen/grvkng8fy4?exitGameUrl=http://www.bbc.co.uk/cbeebies/games/lingo-show-bigbugshow"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5.wav"/><Relationship Id="rId1" Type="http://schemas.microsoft.com/office/2007/relationships/media" Target="../media/media15.wav"/><Relationship Id="rId6" Type="http://schemas.openxmlformats.org/officeDocument/2006/relationships/image" Target="../media/image4.png"/><Relationship Id="rId5" Type="http://schemas.openxmlformats.org/officeDocument/2006/relationships/image" Target="../media/image20.jpeg"/><Relationship Id="rId4" Type="http://schemas.openxmlformats.org/officeDocument/2006/relationships/notesSlide" Target="../notesSlides/notesSlide8.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av"/><Relationship Id="rId1" Type="http://schemas.microsoft.com/office/2007/relationships/media" Target="../media/media2.wav"/><Relationship Id="rId5" Type="http://schemas.openxmlformats.org/officeDocument/2006/relationships/image" Target="../media/image4.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wav"/><Relationship Id="rId1" Type="http://schemas.microsoft.com/office/2007/relationships/media" Target="../media/media3.wav"/><Relationship Id="rId5" Type="http://schemas.openxmlformats.org/officeDocument/2006/relationships/image" Target="../media/image4.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wav"/><Relationship Id="rId1" Type="http://schemas.microsoft.com/office/2007/relationships/media" Target="../media/media4.wav"/><Relationship Id="rId5" Type="http://schemas.openxmlformats.org/officeDocument/2006/relationships/image" Target="../media/image4.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wav"/><Relationship Id="rId1" Type="http://schemas.microsoft.com/office/2007/relationships/media" Target="../media/media5.wav"/><Relationship Id="rId5" Type="http://schemas.openxmlformats.org/officeDocument/2006/relationships/image" Target="../media/image4.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wav"/><Relationship Id="rId1" Type="http://schemas.microsoft.com/office/2007/relationships/media" Target="../media/media6.wav"/><Relationship Id="rId5" Type="http://schemas.openxmlformats.org/officeDocument/2006/relationships/image" Target="../media/image4.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wav"/><Relationship Id="rId1" Type="http://schemas.microsoft.com/office/2007/relationships/media" Target="../media/media7.wav"/><Relationship Id="rId5" Type="http://schemas.openxmlformats.org/officeDocument/2006/relationships/image" Target="../media/image4.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523875" y="404813"/>
            <a:ext cx="7772400" cy="1225550"/>
          </a:xfrm>
        </p:spPr>
        <p:txBody>
          <a:bodyPr anchorCtr="1"/>
          <a:lstStyle/>
          <a:p>
            <a:pPr eaLnBrk="1" hangingPunct="1"/>
            <a:r>
              <a:rPr lang="en-GB" altLang="en-US">
                <a:latin typeface="Comic Sans MS" panose="030F0702030302020204" pitchFamily="66" charset="0"/>
              </a:rPr>
              <a:t>City of Edinburgh</a:t>
            </a:r>
            <a:br>
              <a:rPr lang="en-GB" altLang="en-US">
                <a:latin typeface="Comic Sans MS" panose="030F0702030302020204" pitchFamily="66" charset="0"/>
              </a:rPr>
            </a:br>
            <a:r>
              <a:rPr lang="en-GB" altLang="en-US">
                <a:latin typeface="Comic Sans MS" panose="030F0702030302020204" pitchFamily="66" charset="0"/>
              </a:rPr>
              <a:t>French Early Level </a:t>
            </a:r>
          </a:p>
        </p:txBody>
      </p:sp>
      <p:sp>
        <p:nvSpPr>
          <p:cNvPr id="4099" name="Title 1"/>
          <p:cNvSpPr txBox="1">
            <a:spLocks/>
          </p:cNvSpPr>
          <p:nvPr/>
        </p:nvSpPr>
        <p:spPr bwMode="auto">
          <a:xfrm>
            <a:off x="523875" y="1395413"/>
            <a:ext cx="7772400"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Font typeface="Arial" panose="020B0604020202020204" pitchFamily="34" charset="0"/>
              <a:buChar char="•"/>
              <a:defRPr sz="3200">
                <a:solidFill>
                  <a:schemeClr val="tx1"/>
                </a:solidFill>
                <a:latin typeface="Calibri" pitchFamily="34" charset="0"/>
              </a:defRPr>
            </a:lvl1pPr>
            <a:lvl2pPr marL="742950" indent="-285750">
              <a:spcBef>
                <a:spcPct val="20000"/>
              </a:spcBef>
              <a:buFont typeface="Arial" panose="020B0604020202020204" pitchFamily="34" charset="0"/>
              <a:buChar char="–"/>
              <a:defRPr sz="2800">
                <a:solidFill>
                  <a:schemeClr val="tx1"/>
                </a:solidFill>
                <a:latin typeface="Calibri" pitchFamily="34" charset="0"/>
              </a:defRPr>
            </a:lvl2pPr>
            <a:lvl3pPr marL="1143000" indent="-228600">
              <a:spcBef>
                <a:spcPct val="20000"/>
              </a:spcBef>
              <a:buFont typeface="Arial" panose="020B0604020202020204" pitchFamily="34" charset="0"/>
              <a:buChar char="•"/>
              <a:defRPr sz="2400">
                <a:solidFill>
                  <a:schemeClr val="tx1"/>
                </a:solidFill>
                <a:latin typeface="Calibri" pitchFamily="34" charset="0"/>
              </a:defRPr>
            </a:lvl3pPr>
            <a:lvl4pPr marL="1600200" indent="-228600">
              <a:spcBef>
                <a:spcPct val="20000"/>
              </a:spcBef>
              <a:buFont typeface="Arial" panose="020B0604020202020204" pitchFamily="34" charset="0"/>
              <a:buChar char="–"/>
              <a:defRPr sz="2000">
                <a:solidFill>
                  <a:schemeClr val="tx1"/>
                </a:solidFill>
                <a:latin typeface="Calibri" pitchFamily="34" charset="0"/>
              </a:defRPr>
            </a:lvl4pPr>
            <a:lvl5pPr marL="2057400" indent="-228600">
              <a:spcBef>
                <a:spcPct val="20000"/>
              </a:spcBef>
              <a:buFont typeface="Arial" panose="020B0604020202020204"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defRPr>
            </a:lvl9pPr>
          </a:lstStyle>
          <a:p>
            <a:pPr algn="ctr" eaLnBrk="1" hangingPunct="1">
              <a:spcBef>
                <a:spcPct val="0"/>
              </a:spcBef>
              <a:buFontTx/>
              <a:buNone/>
            </a:pPr>
            <a:r>
              <a:rPr lang="en-GB" altLang="en-US" sz="4400">
                <a:latin typeface="Comic Sans MS" panose="030F0702030302020204" pitchFamily="66" charset="0"/>
              </a:rPr>
              <a:t>Colours</a:t>
            </a:r>
          </a:p>
        </p:txBody>
      </p:sp>
      <p:pic>
        <p:nvPicPr>
          <p:cNvPr id="4100"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8550" y="2598738"/>
            <a:ext cx="6623050" cy="334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23850" y="188913"/>
            <a:ext cx="8229600" cy="1398587"/>
          </a:xfrm>
        </p:spPr>
        <p:txBody>
          <a:bodyPr/>
          <a:lstStyle/>
          <a:p>
            <a:pPr eaLnBrk="1" hangingPunct="1"/>
            <a:r>
              <a:rPr lang="en-GB" altLang="en-US" sz="6200">
                <a:latin typeface="Comic Sans MS" panose="030F0702030302020204" pitchFamily="66" charset="0"/>
              </a:rPr>
              <a:t>C’est noir</a:t>
            </a:r>
          </a:p>
        </p:txBody>
      </p:sp>
      <p:pic>
        <p:nvPicPr>
          <p:cNvPr id="17411" name="Picture 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55875" y="1916113"/>
            <a:ext cx="3602038" cy="418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4267200" y="3124200"/>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2287" fill="hold"/>
                                        <p:tgtEl>
                                          <p:spTgt spid="2"/>
                                        </p:tgtEl>
                                      </p:cBhvr>
                                    </p:cmd>
                                  </p:childTnLst>
                                </p:cTn>
                              </p:par>
                            </p:childTnLst>
                          </p:cTn>
                        </p:par>
                      </p:childTnLst>
                    </p:cTn>
                  </p:par>
                </p:childTnLst>
              </p:cTn>
              <p:nextCondLst>
                <p:cond evt="onClick" delay="0">
                  <p:tgtEl>
                    <p:spTgt spid="2"/>
                  </p:tgtEl>
                </p:cond>
              </p:nextCondLst>
            </p:seq>
            <p:audio>
              <p:cMediaNode vol="80000">
                <p:cTn id="13" fill="hold" display="0">
                  <p:stCondLst>
                    <p:cond delay="indefinite"/>
                  </p:stCondLst>
                  <p:endCondLst>
                    <p:cond evt="onStopAudio" delay="0">
                      <p:tgtEl>
                        <p:sldTgt/>
                      </p:tgtEl>
                    </p:cond>
                  </p:endCondLst>
                </p:cTn>
                <p:tgtEl>
                  <p:spTgt spid="2"/>
                </p:tgtEl>
              </p:cMediaNode>
            </p:audio>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23850" y="188913"/>
            <a:ext cx="8229600" cy="1398587"/>
          </a:xfrm>
        </p:spPr>
        <p:txBody>
          <a:bodyPr/>
          <a:lstStyle/>
          <a:p>
            <a:pPr eaLnBrk="1" hangingPunct="1"/>
            <a:r>
              <a:rPr lang="en-GB" altLang="en-US" sz="6200">
                <a:latin typeface="Comic Sans MS" panose="030F0702030302020204" pitchFamily="66" charset="0"/>
              </a:rPr>
              <a:t>C’est orange</a:t>
            </a:r>
          </a:p>
        </p:txBody>
      </p:sp>
      <p:pic>
        <p:nvPicPr>
          <p:cNvPr id="18435" name="Picture 1"/>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8888" y="1989138"/>
            <a:ext cx="6307137" cy="410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cstate="print"/>
          <a:stretch>
            <a:fillRect/>
          </a:stretch>
        </p:blipFill>
        <p:spPr>
          <a:xfrm>
            <a:off x="4267200" y="3124200"/>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2547" fill="hold"/>
                                        <p:tgtEl>
                                          <p:spTgt spid="5"/>
                                        </p:tgtEl>
                                      </p:cBhvr>
                                    </p:cmd>
                                  </p:childTnLst>
                                </p:cTn>
                              </p:par>
                            </p:childTnLst>
                          </p:cTn>
                        </p:par>
                      </p:childTnLst>
                    </p:cTn>
                  </p:par>
                </p:childTnLst>
              </p:cTn>
              <p:nextCondLst>
                <p:cond evt="onClick" delay="0">
                  <p:tgtEl>
                    <p:spTgt spid="5"/>
                  </p:tgtEl>
                </p:cond>
              </p:nextCondLst>
            </p:seq>
            <p:audio>
              <p:cMediaNode vol="80000">
                <p:cTn id="13" fill="hold" display="0">
                  <p:stCondLst>
                    <p:cond delay="indefinite"/>
                  </p:stCondLst>
                  <p:endCondLst>
                    <p:cond evt="onStopAudio" delay="0">
                      <p:tgtEl>
                        <p:sldTgt/>
                      </p:tgtEl>
                    </p:cond>
                  </p:endCondLst>
                </p:cTn>
                <p:tgtEl>
                  <p:spTgt spid="5"/>
                </p:tgtEl>
              </p:cMediaNode>
            </p:audio>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23850" y="188913"/>
            <a:ext cx="8229600" cy="1398587"/>
          </a:xfrm>
        </p:spPr>
        <p:txBody>
          <a:bodyPr/>
          <a:lstStyle/>
          <a:p>
            <a:pPr eaLnBrk="1" hangingPunct="1"/>
            <a:r>
              <a:rPr lang="en-GB" altLang="en-US" sz="6200">
                <a:latin typeface="Comic Sans MS" panose="030F0702030302020204" pitchFamily="66" charset="0"/>
              </a:rPr>
              <a:t>C’est gris</a:t>
            </a:r>
          </a:p>
        </p:txBody>
      </p:sp>
      <p:pic>
        <p:nvPicPr>
          <p:cNvPr id="20483" name="Picture 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79613" y="1773238"/>
            <a:ext cx="5159375" cy="410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4267200" y="3124200"/>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2307" fill="hold"/>
                                        <p:tgtEl>
                                          <p:spTgt spid="2"/>
                                        </p:tgtEl>
                                      </p:cBhvr>
                                    </p:cmd>
                                  </p:childTnLst>
                                </p:cTn>
                              </p:par>
                            </p:childTnLst>
                          </p:cTn>
                        </p:par>
                      </p:childTnLst>
                    </p:cTn>
                  </p:par>
                </p:childTnLst>
              </p:cTn>
              <p:nextCondLst>
                <p:cond evt="onClick" delay="0">
                  <p:tgtEl>
                    <p:spTgt spid="2"/>
                  </p:tgtEl>
                </p:cond>
              </p:nextCondLst>
            </p:seq>
            <p:audio>
              <p:cMediaNode vol="80000">
                <p:cTn id="13" fill="hold" display="0">
                  <p:stCondLst>
                    <p:cond delay="indefinite"/>
                  </p:stCondLst>
                  <p:endCondLst>
                    <p:cond evt="onStopAudio" delay="0">
                      <p:tgtEl>
                        <p:sldTgt/>
                      </p:tgtEl>
                    </p:cond>
                  </p:endCondLst>
                </p:cTn>
                <p:tgtEl>
                  <p:spTgt spid="2"/>
                </p:tgtEl>
              </p:cMediaNode>
            </p:audio>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23850" y="188913"/>
            <a:ext cx="8229600" cy="1398587"/>
          </a:xfrm>
        </p:spPr>
        <p:txBody>
          <a:bodyPr/>
          <a:lstStyle/>
          <a:p>
            <a:pPr eaLnBrk="1" hangingPunct="1"/>
            <a:r>
              <a:rPr lang="en-GB" altLang="en-US" sz="6200">
                <a:latin typeface="Comic Sans MS" panose="030F0702030302020204" pitchFamily="66" charset="0"/>
              </a:rPr>
              <a:t>C’est violet</a:t>
            </a:r>
          </a:p>
        </p:txBody>
      </p:sp>
      <p:pic>
        <p:nvPicPr>
          <p:cNvPr id="21507" name="Picture 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19250" y="1795463"/>
            <a:ext cx="5445125" cy="406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4267200" y="3124200"/>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2607" fill="hold"/>
                                        <p:tgtEl>
                                          <p:spTgt spid="2"/>
                                        </p:tgtEl>
                                      </p:cBhvr>
                                    </p:cmd>
                                  </p:childTnLst>
                                </p:cTn>
                              </p:par>
                            </p:childTnLst>
                          </p:cTn>
                        </p:par>
                      </p:childTnLst>
                    </p:cTn>
                  </p:par>
                </p:childTnLst>
              </p:cTn>
              <p:nextCondLst>
                <p:cond evt="onClick" delay="0">
                  <p:tgtEl>
                    <p:spTgt spid="2"/>
                  </p:tgtEl>
                </p:cond>
              </p:nextCondLst>
            </p:seq>
            <p:audio>
              <p:cMediaNode vol="80000">
                <p:cTn id="13" fill="hold" display="0">
                  <p:stCondLst>
                    <p:cond delay="indefinite"/>
                  </p:stCondLst>
                  <p:endCondLst>
                    <p:cond evt="onStopAudio" delay="0">
                      <p:tgtEl>
                        <p:sldTgt/>
                      </p:tgtEl>
                    </p:cond>
                  </p:endCondLst>
                </p:cTn>
                <p:tgtEl>
                  <p:spTgt spid="2"/>
                </p:tgtEl>
              </p:cMediaNode>
            </p:audio>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23850" y="188913"/>
            <a:ext cx="8229600" cy="1398587"/>
          </a:xfrm>
        </p:spPr>
        <p:txBody>
          <a:bodyPr/>
          <a:lstStyle/>
          <a:p>
            <a:pPr eaLnBrk="1" hangingPunct="1"/>
            <a:r>
              <a:rPr lang="en-GB" altLang="en-US" sz="6200">
                <a:latin typeface="Comic Sans MS" panose="030F0702030302020204" pitchFamily="66" charset="0"/>
              </a:rPr>
              <a:t>C’est marron</a:t>
            </a:r>
          </a:p>
        </p:txBody>
      </p:sp>
      <p:pic>
        <p:nvPicPr>
          <p:cNvPr id="22531" name="Picture 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79613" y="1916113"/>
            <a:ext cx="4654550" cy="369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4434188" y="2924946"/>
            <a:ext cx="641868" cy="64186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2697" fill="hold"/>
                                        <p:tgtEl>
                                          <p:spTgt spid="2"/>
                                        </p:tgtEl>
                                      </p:cBhvr>
                                    </p:cmd>
                                  </p:childTnLst>
                                </p:cTn>
                              </p:par>
                            </p:childTnLst>
                          </p:cTn>
                        </p:par>
                      </p:childTnLst>
                    </p:cTn>
                  </p:par>
                </p:childTnLst>
              </p:cTn>
              <p:nextCondLst>
                <p:cond evt="onClick" delay="0">
                  <p:tgtEl>
                    <p:spTgt spid="2"/>
                  </p:tgtEl>
                </p:cond>
              </p:nextCondLst>
            </p:seq>
            <p:audio>
              <p:cMediaNode vol="80000">
                <p:cTn id="13" fill="hold" display="0">
                  <p:stCondLst>
                    <p:cond delay="indefinite"/>
                  </p:stCondLst>
                  <p:endCondLst>
                    <p:cond evt="onStopAudio" delay="0">
                      <p:tgtEl>
                        <p:sldTgt/>
                      </p:tgtEl>
                    </p:cond>
                  </p:endCondLst>
                </p:cTn>
                <p:tgtEl>
                  <p:spTgt spid="2"/>
                </p:tgtEl>
              </p:cMediaNode>
            </p:audio>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4486275" y="476250"/>
            <a:ext cx="1439863" cy="151288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panose="020B0604020202020204" pitchFamily="34" charset="0"/>
              </a:defRPr>
            </a:lvl1pPr>
            <a:lvl2pPr marL="742950" indent="-285750">
              <a:defRPr>
                <a:solidFill>
                  <a:schemeClr val="tx1"/>
                </a:solidFill>
                <a:latin typeface="Calibri" pitchFamily="34" charset="0"/>
                <a:cs typeface="Arial" panose="020B0604020202020204" pitchFamily="34" charset="0"/>
              </a:defRPr>
            </a:lvl2pPr>
            <a:lvl3pPr marL="1143000" indent="-228600">
              <a:defRPr>
                <a:solidFill>
                  <a:schemeClr val="tx1"/>
                </a:solidFill>
                <a:latin typeface="Calibri" pitchFamily="34" charset="0"/>
                <a:cs typeface="Arial" panose="020B0604020202020204" pitchFamily="34" charset="0"/>
              </a:defRPr>
            </a:lvl3pPr>
            <a:lvl4pPr marL="1600200" indent="-228600">
              <a:defRPr>
                <a:solidFill>
                  <a:schemeClr val="tx1"/>
                </a:solidFill>
                <a:latin typeface="Calibri" pitchFamily="34" charset="0"/>
                <a:cs typeface="Arial" panose="020B0604020202020204" pitchFamily="34" charset="0"/>
              </a:defRPr>
            </a:lvl4pPr>
            <a:lvl5pPr marL="2057400" indent="-228600">
              <a:defRPr>
                <a:solidFill>
                  <a:schemeClr val="tx1"/>
                </a:solidFill>
                <a:latin typeface="Calibri"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9pPr>
          </a:lstStyle>
          <a:p>
            <a:pPr algn="ctr" eaLnBrk="1" hangingPunct="1">
              <a:defRPr/>
            </a:pPr>
            <a:endParaRPr lang="en-GB" altLang="en-US">
              <a:solidFill>
                <a:srgbClr val="FFFFFF"/>
              </a:solidFill>
            </a:endParaRPr>
          </a:p>
        </p:txBody>
      </p:sp>
      <p:sp>
        <p:nvSpPr>
          <p:cNvPr id="7" name="Oval 6"/>
          <p:cNvSpPr/>
          <p:nvPr/>
        </p:nvSpPr>
        <p:spPr>
          <a:xfrm>
            <a:off x="827088" y="476250"/>
            <a:ext cx="1441450" cy="1512888"/>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panose="020B0604020202020204" pitchFamily="34" charset="0"/>
              </a:defRPr>
            </a:lvl1pPr>
            <a:lvl2pPr marL="742950" indent="-285750">
              <a:defRPr>
                <a:solidFill>
                  <a:schemeClr val="tx1"/>
                </a:solidFill>
                <a:latin typeface="Calibri" pitchFamily="34" charset="0"/>
                <a:cs typeface="Arial" panose="020B0604020202020204" pitchFamily="34" charset="0"/>
              </a:defRPr>
            </a:lvl2pPr>
            <a:lvl3pPr marL="1143000" indent="-228600">
              <a:defRPr>
                <a:solidFill>
                  <a:schemeClr val="tx1"/>
                </a:solidFill>
                <a:latin typeface="Calibri" pitchFamily="34" charset="0"/>
                <a:cs typeface="Arial" panose="020B0604020202020204" pitchFamily="34" charset="0"/>
              </a:defRPr>
            </a:lvl3pPr>
            <a:lvl4pPr marL="1600200" indent="-228600">
              <a:defRPr>
                <a:solidFill>
                  <a:schemeClr val="tx1"/>
                </a:solidFill>
                <a:latin typeface="Calibri" pitchFamily="34" charset="0"/>
                <a:cs typeface="Arial" panose="020B0604020202020204" pitchFamily="34" charset="0"/>
              </a:defRPr>
            </a:lvl4pPr>
            <a:lvl5pPr marL="2057400" indent="-228600">
              <a:defRPr>
                <a:solidFill>
                  <a:schemeClr val="tx1"/>
                </a:solidFill>
                <a:latin typeface="Calibri"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9pPr>
          </a:lstStyle>
          <a:p>
            <a:pPr algn="ctr" eaLnBrk="1" hangingPunct="1">
              <a:defRPr/>
            </a:pPr>
            <a:endParaRPr lang="en-GB" altLang="en-US">
              <a:solidFill>
                <a:srgbClr val="FFFFFF"/>
              </a:solidFill>
            </a:endParaRPr>
          </a:p>
        </p:txBody>
      </p:sp>
      <p:sp>
        <p:nvSpPr>
          <p:cNvPr id="8" name="Oval 7"/>
          <p:cNvSpPr/>
          <p:nvPr/>
        </p:nvSpPr>
        <p:spPr>
          <a:xfrm>
            <a:off x="2665413" y="441325"/>
            <a:ext cx="1439862" cy="151288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panose="020B0604020202020204" pitchFamily="34" charset="0"/>
              </a:defRPr>
            </a:lvl1pPr>
            <a:lvl2pPr marL="742950" indent="-285750">
              <a:defRPr>
                <a:solidFill>
                  <a:schemeClr val="tx1"/>
                </a:solidFill>
                <a:latin typeface="Calibri" pitchFamily="34" charset="0"/>
                <a:cs typeface="Arial" panose="020B0604020202020204" pitchFamily="34" charset="0"/>
              </a:defRPr>
            </a:lvl2pPr>
            <a:lvl3pPr marL="1143000" indent="-228600">
              <a:defRPr>
                <a:solidFill>
                  <a:schemeClr val="tx1"/>
                </a:solidFill>
                <a:latin typeface="Calibri" pitchFamily="34" charset="0"/>
                <a:cs typeface="Arial" panose="020B0604020202020204" pitchFamily="34" charset="0"/>
              </a:defRPr>
            </a:lvl3pPr>
            <a:lvl4pPr marL="1600200" indent="-228600">
              <a:defRPr>
                <a:solidFill>
                  <a:schemeClr val="tx1"/>
                </a:solidFill>
                <a:latin typeface="Calibri" pitchFamily="34" charset="0"/>
                <a:cs typeface="Arial" panose="020B0604020202020204" pitchFamily="34" charset="0"/>
              </a:defRPr>
            </a:lvl4pPr>
            <a:lvl5pPr marL="2057400" indent="-228600">
              <a:defRPr>
                <a:solidFill>
                  <a:schemeClr val="tx1"/>
                </a:solidFill>
                <a:latin typeface="Calibri"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9pPr>
          </a:lstStyle>
          <a:p>
            <a:pPr algn="ctr" eaLnBrk="1" hangingPunct="1">
              <a:defRPr/>
            </a:pPr>
            <a:endParaRPr lang="en-GB" altLang="en-US">
              <a:solidFill>
                <a:srgbClr val="FFFFFF"/>
              </a:solidFill>
            </a:endParaRPr>
          </a:p>
        </p:txBody>
      </p:sp>
      <p:sp>
        <p:nvSpPr>
          <p:cNvPr id="9" name="Oval 8"/>
          <p:cNvSpPr/>
          <p:nvPr/>
        </p:nvSpPr>
        <p:spPr>
          <a:xfrm>
            <a:off x="6242050" y="476250"/>
            <a:ext cx="1439863" cy="1511300"/>
          </a:xfrm>
          <a:prstGeom prst="ellipse">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panose="020B0604020202020204" pitchFamily="34" charset="0"/>
              </a:defRPr>
            </a:lvl1pPr>
            <a:lvl2pPr marL="742950" indent="-285750">
              <a:defRPr>
                <a:solidFill>
                  <a:schemeClr val="tx1"/>
                </a:solidFill>
                <a:latin typeface="Calibri" pitchFamily="34" charset="0"/>
                <a:cs typeface="Arial" panose="020B0604020202020204" pitchFamily="34" charset="0"/>
              </a:defRPr>
            </a:lvl2pPr>
            <a:lvl3pPr marL="1143000" indent="-228600">
              <a:defRPr>
                <a:solidFill>
                  <a:schemeClr val="tx1"/>
                </a:solidFill>
                <a:latin typeface="Calibri" pitchFamily="34" charset="0"/>
                <a:cs typeface="Arial" panose="020B0604020202020204" pitchFamily="34" charset="0"/>
              </a:defRPr>
            </a:lvl3pPr>
            <a:lvl4pPr marL="1600200" indent="-228600">
              <a:defRPr>
                <a:solidFill>
                  <a:schemeClr val="tx1"/>
                </a:solidFill>
                <a:latin typeface="Calibri" pitchFamily="34" charset="0"/>
                <a:cs typeface="Arial" panose="020B0604020202020204" pitchFamily="34" charset="0"/>
              </a:defRPr>
            </a:lvl4pPr>
            <a:lvl5pPr marL="2057400" indent="-228600">
              <a:defRPr>
                <a:solidFill>
                  <a:schemeClr val="tx1"/>
                </a:solidFill>
                <a:latin typeface="Calibri"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9pPr>
          </a:lstStyle>
          <a:p>
            <a:pPr algn="ctr" eaLnBrk="1" hangingPunct="1">
              <a:defRPr/>
            </a:pPr>
            <a:endParaRPr lang="en-GB" altLang="en-US">
              <a:solidFill>
                <a:srgbClr val="FFFFFF"/>
              </a:solidFill>
            </a:endParaRPr>
          </a:p>
        </p:txBody>
      </p:sp>
      <p:sp>
        <p:nvSpPr>
          <p:cNvPr id="10" name="Oval 9"/>
          <p:cNvSpPr/>
          <p:nvPr/>
        </p:nvSpPr>
        <p:spPr>
          <a:xfrm>
            <a:off x="833438" y="2492375"/>
            <a:ext cx="1439862" cy="151288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panose="020B0604020202020204" pitchFamily="34" charset="0"/>
              </a:defRPr>
            </a:lvl1pPr>
            <a:lvl2pPr marL="742950" indent="-285750">
              <a:defRPr>
                <a:solidFill>
                  <a:schemeClr val="tx1"/>
                </a:solidFill>
                <a:latin typeface="Calibri" pitchFamily="34" charset="0"/>
                <a:cs typeface="Arial" panose="020B0604020202020204" pitchFamily="34" charset="0"/>
              </a:defRPr>
            </a:lvl2pPr>
            <a:lvl3pPr marL="1143000" indent="-228600">
              <a:defRPr>
                <a:solidFill>
                  <a:schemeClr val="tx1"/>
                </a:solidFill>
                <a:latin typeface="Calibri" pitchFamily="34" charset="0"/>
                <a:cs typeface="Arial" panose="020B0604020202020204" pitchFamily="34" charset="0"/>
              </a:defRPr>
            </a:lvl3pPr>
            <a:lvl4pPr marL="1600200" indent="-228600">
              <a:defRPr>
                <a:solidFill>
                  <a:schemeClr val="tx1"/>
                </a:solidFill>
                <a:latin typeface="Calibri" pitchFamily="34" charset="0"/>
                <a:cs typeface="Arial" panose="020B0604020202020204" pitchFamily="34" charset="0"/>
              </a:defRPr>
            </a:lvl4pPr>
            <a:lvl5pPr marL="2057400" indent="-228600">
              <a:defRPr>
                <a:solidFill>
                  <a:schemeClr val="tx1"/>
                </a:solidFill>
                <a:latin typeface="Calibri"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9pPr>
          </a:lstStyle>
          <a:p>
            <a:pPr algn="ctr" eaLnBrk="1" hangingPunct="1">
              <a:defRPr/>
            </a:pPr>
            <a:endParaRPr lang="en-GB" altLang="en-US">
              <a:solidFill>
                <a:srgbClr val="FFFFFF"/>
              </a:solidFill>
            </a:endParaRPr>
          </a:p>
        </p:txBody>
      </p:sp>
      <p:sp>
        <p:nvSpPr>
          <p:cNvPr id="11" name="Oval 10"/>
          <p:cNvSpPr/>
          <p:nvPr/>
        </p:nvSpPr>
        <p:spPr>
          <a:xfrm>
            <a:off x="2665413" y="2511425"/>
            <a:ext cx="1439862" cy="1512888"/>
          </a:xfrm>
          <a:prstGeom prst="ellipse">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panose="020B0604020202020204" pitchFamily="34" charset="0"/>
              </a:defRPr>
            </a:lvl1pPr>
            <a:lvl2pPr marL="742950" indent="-285750">
              <a:defRPr>
                <a:solidFill>
                  <a:schemeClr val="tx1"/>
                </a:solidFill>
                <a:latin typeface="Calibri" pitchFamily="34" charset="0"/>
                <a:cs typeface="Arial" panose="020B0604020202020204" pitchFamily="34" charset="0"/>
              </a:defRPr>
            </a:lvl2pPr>
            <a:lvl3pPr marL="1143000" indent="-228600">
              <a:defRPr>
                <a:solidFill>
                  <a:schemeClr val="tx1"/>
                </a:solidFill>
                <a:latin typeface="Calibri" pitchFamily="34" charset="0"/>
                <a:cs typeface="Arial" panose="020B0604020202020204" pitchFamily="34" charset="0"/>
              </a:defRPr>
            </a:lvl3pPr>
            <a:lvl4pPr marL="1600200" indent="-228600">
              <a:defRPr>
                <a:solidFill>
                  <a:schemeClr val="tx1"/>
                </a:solidFill>
                <a:latin typeface="Calibri" pitchFamily="34" charset="0"/>
                <a:cs typeface="Arial" panose="020B0604020202020204" pitchFamily="34" charset="0"/>
              </a:defRPr>
            </a:lvl4pPr>
            <a:lvl5pPr marL="2057400" indent="-228600">
              <a:defRPr>
                <a:solidFill>
                  <a:schemeClr val="tx1"/>
                </a:solidFill>
                <a:latin typeface="Calibri"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9pPr>
          </a:lstStyle>
          <a:p>
            <a:pPr algn="ctr" eaLnBrk="1" hangingPunct="1">
              <a:defRPr/>
            </a:pPr>
            <a:endParaRPr lang="en-GB" altLang="en-US">
              <a:solidFill>
                <a:srgbClr val="FFFFFF"/>
              </a:solidFill>
            </a:endParaRPr>
          </a:p>
        </p:txBody>
      </p:sp>
      <p:sp>
        <p:nvSpPr>
          <p:cNvPr id="12" name="Oval 11"/>
          <p:cNvSpPr/>
          <p:nvPr/>
        </p:nvSpPr>
        <p:spPr>
          <a:xfrm>
            <a:off x="4637088" y="2511425"/>
            <a:ext cx="1439862" cy="151288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panose="020B0604020202020204" pitchFamily="34" charset="0"/>
              </a:defRPr>
            </a:lvl1pPr>
            <a:lvl2pPr marL="742950" indent="-285750">
              <a:defRPr>
                <a:solidFill>
                  <a:schemeClr val="tx1"/>
                </a:solidFill>
                <a:latin typeface="Calibri" pitchFamily="34" charset="0"/>
                <a:cs typeface="Arial" panose="020B0604020202020204" pitchFamily="34" charset="0"/>
              </a:defRPr>
            </a:lvl2pPr>
            <a:lvl3pPr marL="1143000" indent="-228600">
              <a:defRPr>
                <a:solidFill>
                  <a:schemeClr val="tx1"/>
                </a:solidFill>
                <a:latin typeface="Calibri" pitchFamily="34" charset="0"/>
                <a:cs typeface="Arial" panose="020B0604020202020204" pitchFamily="34" charset="0"/>
              </a:defRPr>
            </a:lvl3pPr>
            <a:lvl4pPr marL="1600200" indent="-228600">
              <a:defRPr>
                <a:solidFill>
                  <a:schemeClr val="tx1"/>
                </a:solidFill>
                <a:latin typeface="Calibri" pitchFamily="34" charset="0"/>
                <a:cs typeface="Arial" panose="020B0604020202020204" pitchFamily="34" charset="0"/>
              </a:defRPr>
            </a:lvl4pPr>
            <a:lvl5pPr marL="2057400" indent="-228600">
              <a:defRPr>
                <a:solidFill>
                  <a:schemeClr val="tx1"/>
                </a:solidFill>
                <a:latin typeface="Calibri"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9pPr>
          </a:lstStyle>
          <a:p>
            <a:pPr algn="ctr" eaLnBrk="1" hangingPunct="1">
              <a:defRPr/>
            </a:pPr>
            <a:endParaRPr lang="en-GB" altLang="en-US">
              <a:solidFill>
                <a:srgbClr val="FFFFFF"/>
              </a:solidFill>
            </a:endParaRPr>
          </a:p>
        </p:txBody>
      </p:sp>
      <p:sp>
        <p:nvSpPr>
          <p:cNvPr id="13" name="Oval 12"/>
          <p:cNvSpPr/>
          <p:nvPr/>
        </p:nvSpPr>
        <p:spPr>
          <a:xfrm>
            <a:off x="6659563" y="2476500"/>
            <a:ext cx="1441450" cy="1511300"/>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panose="020B0604020202020204" pitchFamily="34" charset="0"/>
              </a:defRPr>
            </a:lvl1pPr>
            <a:lvl2pPr marL="742950" indent="-285750">
              <a:defRPr>
                <a:solidFill>
                  <a:schemeClr val="tx1"/>
                </a:solidFill>
                <a:latin typeface="Calibri" pitchFamily="34" charset="0"/>
                <a:cs typeface="Arial" panose="020B0604020202020204" pitchFamily="34" charset="0"/>
              </a:defRPr>
            </a:lvl2pPr>
            <a:lvl3pPr marL="1143000" indent="-228600">
              <a:defRPr>
                <a:solidFill>
                  <a:schemeClr val="tx1"/>
                </a:solidFill>
                <a:latin typeface="Calibri" pitchFamily="34" charset="0"/>
                <a:cs typeface="Arial" panose="020B0604020202020204" pitchFamily="34" charset="0"/>
              </a:defRPr>
            </a:lvl3pPr>
            <a:lvl4pPr marL="1600200" indent="-228600">
              <a:defRPr>
                <a:solidFill>
                  <a:schemeClr val="tx1"/>
                </a:solidFill>
                <a:latin typeface="Calibri" pitchFamily="34" charset="0"/>
                <a:cs typeface="Arial" panose="020B0604020202020204" pitchFamily="34" charset="0"/>
              </a:defRPr>
            </a:lvl4pPr>
            <a:lvl5pPr marL="2057400" indent="-228600">
              <a:defRPr>
                <a:solidFill>
                  <a:schemeClr val="tx1"/>
                </a:solidFill>
                <a:latin typeface="Calibri"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9pPr>
          </a:lstStyle>
          <a:p>
            <a:pPr algn="ctr" eaLnBrk="1" hangingPunct="1">
              <a:defRPr/>
            </a:pPr>
            <a:endParaRPr lang="en-GB" altLang="en-US">
              <a:solidFill>
                <a:srgbClr val="FFFFFF"/>
              </a:solidFill>
            </a:endParaRPr>
          </a:p>
        </p:txBody>
      </p:sp>
      <p:sp>
        <p:nvSpPr>
          <p:cNvPr id="14" name="Oval 13"/>
          <p:cNvSpPr/>
          <p:nvPr/>
        </p:nvSpPr>
        <p:spPr>
          <a:xfrm>
            <a:off x="1835150" y="4581525"/>
            <a:ext cx="1441450" cy="1511300"/>
          </a:xfrm>
          <a:prstGeom prst="ellipse">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panose="020B0604020202020204" pitchFamily="34" charset="0"/>
              </a:defRPr>
            </a:lvl1pPr>
            <a:lvl2pPr marL="742950" indent="-285750">
              <a:defRPr>
                <a:solidFill>
                  <a:schemeClr val="tx1"/>
                </a:solidFill>
                <a:latin typeface="Calibri" pitchFamily="34" charset="0"/>
                <a:cs typeface="Arial" panose="020B0604020202020204" pitchFamily="34" charset="0"/>
              </a:defRPr>
            </a:lvl2pPr>
            <a:lvl3pPr marL="1143000" indent="-228600">
              <a:defRPr>
                <a:solidFill>
                  <a:schemeClr val="tx1"/>
                </a:solidFill>
                <a:latin typeface="Calibri" pitchFamily="34" charset="0"/>
                <a:cs typeface="Arial" panose="020B0604020202020204" pitchFamily="34" charset="0"/>
              </a:defRPr>
            </a:lvl3pPr>
            <a:lvl4pPr marL="1600200" indent="-228600">
              <a:defRPr>
                <a:solidFill>
                  <a:schemeClr val="tx1"/>
                </a:solidFill>
                <a:latin typeface="Calibri" pitchFamily="34" charset="0"/>
                <a:cs typeface="Arial" panose="020B0604020202020204" pitchFamily="34" charset="0"/>
              </a:defRPr>
            </a:lvl4pPr>
            <a:lvl5pPr marL="2057400" indent="-228600">
              <a:defRPr>
                <a:solidFill>
                  <a:schemeClr val="tx1"/>
                </a:solidFill>
                <a:latin typeface="Calibri"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9pPr>
          </a:lstStyle>
          <a:p>
            <a:pPr algn="ctr" eaLnBrk="1" hangingPunct="1">
              <a:defRPr/>
            </a:pPr>
            <a:endParaRPr lang="en-GB" altLang="en-US">
              <a:solidFill>
                <a:srgbClr val="FFFFFF"/>
              </a:solidFill>
            </a:endParaRPr>
          </a:p>
        </p:txBody>
      </p:sp>
      <p:sp>
        <p:nvSpPr>
          <p:cNvPr id="15" name="Oval 14"/>
          <p:cNvSpPr/>
          <p:nvPr/>
        </p:nvSpPr>
        <p:spPr>
          <a:xfrm>
            <a:off x="3765550" y="4581525"/>
            <a:ext cx="1441450" cy="151130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panose="020B0604020202020204" pitchFamily="34" charset="0"/>
              </a:defRPr>
            </a:lvl1pPr>
            <a:lvl2pPr marL="742950" indent="-285750">
              <a:defRPr>
                <a:solidFill>
                  <a:schemeClr val="tx1"/>
                </a:solidFill>
                <a:latin typeface="Calibri" pitchFamily="34" charset="0"/>
                <a:cs typeface="Arial" panose="020B0604020202020204" pitchFamily="34" charset="0"/>
              </a:defRPr>
            </a:lvl2pPr>
            <a:lvl3pPr marL="1143000" indent="-228600">
              <a:defRPr>
                <a:solidFill>
                  <a:schemeClr val="tx1"/>
                </a:solidFill>
                <a:latin typeface="Calibri" pitchFamily="34" charset="0"/>
                <a:cs typeface="Arial" panose="020B0604020202020204" pitchFamily="34" charset="0"/>
              </a:defRPr>
            </a:lvl3pPr>
            <a:lvl4pPr marL="1600200" indent="-228600">
              <a:defRPr>
                <a:solidFill>
                  <a:schemeClr val="tx1"/>
                </a:solidFill>
                <a:latin typeface="Calibri" pitchFamily="34" charset="0"/>
                <a:cs typeface="Arial" panose="020B0604020202020204" pitchFamily="34" charset="0"/>
              </a:defRPr>
            </a:lvl4pPr>
            <a:lvl5pPr marL="2057400" indent="-228600">
              <a:defRPr>
                <a:solidFill>
                  <a:schemeClr val="tx1"/>
                </a:solidFill>
                <a:latin typeface="Calibri"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9pPr>
          </a:lstStyle>
          <a:p>
            <a:pPr algn="ctr" eaLnBrk="1" hangingPunct="1">
              <a:defRPr/>
            </a:pPr>
            <a:endParaRPr lang="en-GB" altLang="en-US">
              <a:solidFill>
                <a:srgbClr val="FFFFFF"/>
              </a:solidFill>
            </a:endParaRPr>
          </a:p>
        </p:txBody>
      </p:sp>
      <p:sp>
        <p:nvSpPr>
          <p:cNvPr id="16" name="Oval 15"/>
          <p:cNvSpPr/>
          <p:nvPr/>
        </p:nvSpPr>
        <p:spPr>
          <a:xfrm>
            <a:off x="5648325" y="4635500"/>
            <a:ext cx="1439863" cy="1511300"/>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panose="020B0604020202020204" pitchFamily="34" charset="0"/>
              </a:defRPr>
            </a:lvl1pPr>
            <a:lvl2pPr marL="742950" indent="-285750">
              <a:defRPr>
                <a:solidFill>
                  <a:schemeClr val="tx1"/>
                </a:solidFill>
                <a:latin typeface="Calibri" pitchFamily="34" charset="0"/>
                <a:cs typeface="Arial" panose="020B0604020202020204" pitchFamily="34" charset="0"/>
              </a:defRPr>
            </a:lvl2pPr>
            <a:lvl3pPr marL="1143000" indent="-228600">
              <a:defRPr>
                <a:solidFill>
                  <a:schemeClr val="tx1"/>
                </a:solidFill>
                <a:latin typeface="Calibri" pitchFamily="34" charset="0"/>
                <a:cs typeface="Arial" panose="020B0604020202020204" pitchFamily="34" charset="0"/>
              </a:defRPr>
            </a:lvl3pPr>
            <a:lvl4pPr marL="1600200" indent="-228600">
              <a:defRPr>
                <a:solidFill>
                  <a:schemeClr val="tx1"/>
                </a:solidFill>
                <a:latin typeface="Calibri" pitchFamily="34" charset="0"/>
                <a:cs typeface="Arial" panose="020B0604020202020204" pitchFamily="34" charset="0"/>
              </a:defRPr>
            </a:lvl4pPr>
            <a:lvl5pPr marL="2057400" indent="-228600">
              <a:defRPr>
                <a:solidFill>
                  <a:schemeClr val="tx1"/>
                </a:solidFill>
                <a:latin typeface="Calibri"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9pPr>
          </a:lstStyle>
          <a:p>
            <a:pPr algn="ctr" eaLnBrk="1" hangingPunct="1">
              <a:defRPr/>
            </a:pPr>
            <a:endParaRPr lang="en-GB" altLang="en-US">
              <a:solidFill>
                <a:srgbClr val="FFFFFF"/>
              </a:solidFill>
            </a:endParaRPr>
          </a:p>
        </p:txBody>
      </p:sp>
      <p:pic>
        <p:nvPicPr>
          <p:cNvPr id="28"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4" cstate="print"/>
          <a:stretch>
            <a:fillRect/>
          </a:stretch>
        </p:blipFill>
        <p:spPr>
          <a:xfrm>
            <a:off x="6104968" y="5086350"/>
            <a:ext cx="609600" cy="609600"/>
          </a:xfrm>
          <a:prstGeom prst="rect">
            <a:avLst/>
          </a:prstGeom>
        </p:spPr>
      </p:pic>
      <p:pic>
        <p:nvPicPr>
          <p:cNvPr id="29" name="Recorded Sound">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24" cstate="print"/>
          <a:stretch>
            <a:fillRect/>
          </a:stretch>
        </p:blipFill>
        <p:spPr>
          <a:xfrm>
            <a:off x="4181475" y="5018388"/>
            <a:ext cx="609600" cy="609600"/>
          </a:xfrm>
          <a:prstGeom prst="rect">
            <a:avLst/>
          </a:prstGeom>
        </p:spPr>
      </p:pic>
      <p:pic>
        <p:nvPicPr>
          <p:cNvPr id="30" name="Recorded Sound">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24" cstate="print"/>
          <a:stretch>
            <a:fillRect/>
          </a:stretch>
        </p:blipFill>
        <p:spPr>
          <a:xfrm>
            <a:off x="2251075" y="4997720"/>
            <a:ext cx="609600" cy="609600"/>
          </a:xfrm>
          <a:prstGeom prst="rect">
            <a:avLst/>
          </a:prstGeom>
        </p:spPr>
      </p:pic>
      <p:pic>
        <p:nvPicPr>
          <p:cNvPr id="31" name="Recorded Sound">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24" cstate="print"/>
          <a:stretch>
            <a:fillRect/>
          </a:stretch>
        </p:blipFill>
        <p:spPr>
          <a:xfrm>
            <a:off x="7088188" y="2927350"/>
            <a:ext cx="609600" cy="609600"/>
          </a:xfrm>
          <a:prstGeom prst="rect">
            <a:avLst/>
          </a:prstGeom>
        </p:spPr>
      </p:pic>
      <p:pic>
        <p:nvPicPr>
          <p:cNvPr id="32" name="Recorded Sound">
            <a:hlinkClick r:id="" action="ppaction://media"/>
          </p:cNvPr>
          <p:cNvPicPr>
            <a:picLocks noChangeAspect="1"/>
          </p:cNvPicPr>
          <p:nvPr>
            <a:audioFile r:link="rId10"/>
            <p:extLst>
              <p:ext uri="{DAA4B4D4-6D71-4841-9C94-3DE7FCFB9230}">
                <p14:media xmlns:p14="http://schemas.microsoft.com/office/powerpoint/2010/main" r:embed="rId9"/>
              </p:ext>
            </p:extLst>
          </p:nvPr>
        </p:nvPicPr>
        <p:blipFill>
          <a:blip r:embed="rId24" cstate="print"/>
          <a:stretch>
            <a:fillRect/>
          </a:stretch>
        </p:blipFill>
        <p:spPr>
          <a:xfrm>
            <a:off x="5173255" y="2963069"/>
            <a:ext cx="609600" cy="609600"/>
          </a:xfrm>
          <a:prstGeom prst="rect">
            <a:avLst/>
          </a:prstGeom>
        </p:spPr>
      </p:pic>
      <p:pic>
        <p:nvPicPr>
          <p:cNvPr id="33" name="Recorded Sound">
            <a:hlinkClick r:id="" action="ppaction://media"/>
          </p:cNvPr>
          <p:cNvPicPr>
            <a:picLocks noChangeAspect="1"/>
          </p:cNvPicPr>
          <p:nvPr>
            <a:audioFile r:link="rId12"/>
            <p:extLst>
              <p:ext uri="{DAA4B4D4-6D71-4841-9C94-3DE7FCFB9230}">
                <p14:media xmlns:p14="http://schemas.microsoft.com/office/powerpoint/2010/main" r:embed="rId11"/>
              </p:ext>
            </p:extLst>
          </p:nvPr>
        </p:nvPicPr>
        <p:blipFill>
          <a:blip r:embed="rId24" cstate="print"/>
          <a:stretch>
            <a:fillRect/>
          </a:stretch>
        </p:blipFill>
        <p:spPr>
          <a:xfrm>
            <a:off x="3080544" y="2963069"/>
            <a:ext cx="609600" cy="609600"/>
          </a:xfrm>
          <a:prstGeom prst="rect">
            <a:avLst/>
          </a:prstGeom>
        </p:spPr>
      </p:pic>
      <p:pic>
        <p:nvPicPr>
          <p:cNvPr id="34" name="Recorded Sound">
            <a:hlinkClick r:id="" action="ppaction://media"/>
          </p:cNvPr>
          <p:cNvPicPr>
            <a:picLocks noChangeAspect="1"/>
          </p:cNvPicPr>
          <p:nvPr>
            <a:audioFile r:link="rId14"/>
            <p:extLst>
              <p:ext uri="{DAA4B4D4-6D71-4841-9C94-3DE7FCFB9230}">
                <p14:media xmlns:p14="http://schemas.microsoft.com/office/powerpoint/2010/main" r:embed="rId13"/>
              </p:ext>
            </p:extLst>
          </p:nvPr>
        </p:nvPicPr>
        <p:blipFill>
          <a:blip r:embed="rId24" cstate="print"/>
          <a:stretch>
            <a:fillRect/>
          </a:stretch>
        </p:blipFill>
        <p:spPr>
          <a:xfrm>
            <a:off x="1253568" y="2944019"/>
            <a:ext cx="609600" cy="609600"/>
          </a:xfrm>
          <a:prstGeom prst="rect">
            <a:avLst/>
          </a:prstGeom>
        </p:spPr>
      </p:pic>
      <p:pic>
        <p:nvPicPr>
          <p:cNvPr id="35" name="Recorded Sound">
            <a:hlinkClick r:id="" action="ppaction://media"/>
          </p:cNvPr>
          <p:cNvPicPr>
            <a:picLocks noChangeAspect="1"/>
          </p:cNvPicPr>
          <p:nvPr>
            <a:audioFile r:link="rId16"/>
            <p:extLst>
              <p:ext uri="{DAA4B4D4-6D71-4841-9C94-3DE7FCFB9230}">
                <p14:media xmlns:p14="http://schemas.microsoft.com/office/powerpoint/2010/main" r:embed="rId15"/>
              </p:ext>
            </p:extLst>
          </p:nvPr>
        </p:nvPicPr>
        <p:blipFill>
          <a:blip r:embed="rId24" cstate="print"/>
          <a:stretch>
            <a:fillRect/>
          </a:stretch>
        </p:blipFill>
        <p:spPr>
          <a:xfrm>
            <a:off x="6783388" y="927100"/>
            <a:ext cx="609600" cy="609600"/>
          </a:xfrm>
          <a:prstGeom prst="rect">
            <a:avLst/>
          </a:prstGeom>
        </p:spPr>
      </p:pic>
      <p:pic>
        <p:nvPicPr>
          <p:cNvPr id="36" name="Recorded Sound">
            <a:hlinkClick r:id="" action="ppaction://media"/>
          </p:cNvPr>
          <p:cNvPicPr>
            <a:picLocks noChangeAspect="1"/>
          </p:cNvPicPr>
          <p:nvPr>
            <a:audioFile r:link="rId18"/>
            <p:extLst>
              <p:ext uri="{DAA4B4D4-6D71-4841-9C94-3DE7FCFB9230}">
                <p14:media xmlns:p14="http://schemas.microsoft.com/office/powerpoint/2010/main" r:embed="rId17"/>
              </p:ext>
            </p:extLst>
          </p:nvPr>
        </p:nvPicPr>
        <p:blipFill>
          <a:blip r:embed="rId24" cstate="print"/>
          <a:stretch>
            <a:fillRect/>
          </a:stretch>
        </p:blipFill>
        <p:spPr>
          <a:xfrm>
            <a:off x="4943368" y="927100"/>
            <a:ext cx="609600" cy="609600"/>
          </a:xfrm>
          <a:prstGeom prst="rect">
            <a:avLst/>
          </a:prstGeom>
        </p:spPr>
      </p:pic>
      <p:pic>
        <p:nvPicPr>
          <p:cNvPr id="37" name="Recorded Sound">
            <a:hlinkClick r:id="" action="ppaction://media"/>
          </p:cNvPr>
          <p:cNvPicPr>
            <a:picLocks noChangeAspect="1"/>
          </p:cNvPicPr>
          <p:nvPr>
            <a:audioFile r:link="rId20"/>
            <p:extLst>
              <p:ext uri="{DAA4B4D4-6D71-4841-9C94-3DE7FCFB9230}">
                <p14:media xmlns:p14="http://schemas.microsoft.com/office/powerpoint/2010/main" r:embed="rId19"/>
              </p:ext>
            </p:extLst>
          </p:nvPr>
        </p:nvPicPr>
        <p:blipFill>
          <a:blip r:embed="rId24" cstate="print"/>
          <a:stretch>
            <a:fillRect/>
          </a:stretch>
        </p:blipFill>
        <p:spPr>
          <a:xfrm>
            <a:off x="3080544" y="892969"/>
            <a:ext cx="609600" cy="609600"/>
          </a:xfrm>
          <a:prstGeom prst="rect">
            <a:avLst/>
          </a:prstGeom>
        </p:spPr>
      </p:pic>
      <p:pic>
        <p:nvPicPr>
          <p:cNvPr id="38" name="Recorded Sound">
            <a:hlinkClick r:id="" action="ppaction://media"/>
          </p:cNvPr>
          <p:cNvPicPr>
            <a:picLocks noChangeAspect="1"/>
          </p:cNvPicPr>
          <p:nvPr>
            <a:audioFile r:link="rId22"/>
            <p:extLst>
              <p:ext uri="{DAA4B4D4-6D71-4841-9C94-3DE7FCFB9230}">
                <p14:media xmlns:p14="http://schemas.microsoft.com/office/powerpoint/2010/main" r:embed="rId21"/>
              </p:ext>
            </p:extLst>
          </p:nvPr>
        </p:nvPicPr>
        <p:blipFill>
          <a:blip r:embed="rId24" cstate="print"/>
          <a:stretch>
            <a:fillRect/>
          </a:stretch>
        </p:blipFill>
        <p:spPr>
          <a:xfrm>
            <a:off x="1216497" y="942374"/>
            <a:ext cx="609600" cy="609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697" fill="hold"/>
                                        <p:tgtEl>
                                          <p:spTgt spid="28"/>
                                        </p:tgtEl>
                                      </p:cBhvr>
                                    </p:cmd>
                                  </p:childTnLst>
                                </p:cTn>
                              </p:par>
                            </p:childTnLst>
                          </p:cTn>
                        </p:par>
                      </p:childTnLst>
                    </p:cTn>
                  </p:par>
                </p:childTnLst>
              </p:cTn>
              <p:nextCondLst>
                <p:cond evt="onClick" delay="0">
                  <p:tgtEl>
                    <p:spTgt spid="28"/>
                  </p:tgtEl>
                </p:cond>
              </p:nextCondLst>
            </p:seq>
            <p:audio>
              <p:cMediaNode vol="80000">
                <p:cTn id="7" fill="hold" display="0">
                  <p:stCondLst>
                    <p:cond delay="indefinite"/>
                  </p:stCondLst>
                  <p:endCondLst>
                    <p:cond evt="onStopAudio" delay="0">
                      <p:tgtEl>
                        <p:sldTgt/>
                      </p:tgtEl>
                    </p:cond>
                  </p:endCondLst>
                </p:cTn>
                <p:tgtEl>
                  <p:spTgt spid="28"/>
                </p:tgtEl>
              </p:cMediaNode>
            </p:audio>
            <p:seq concurrent="1" nextAc="seek">
              <p:cTn id="8" restart="whenNotActive" fill="hold" evtFilter="cancelBubble" nodeType="interactiveSeq">
                <p:stCondLst>
                  <p:cond evt="onClick" delay="0">
                    <p:tgtEl>
                      <p:spTgt spid="29"/>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2607" fill="hold"/>
                                        <p:tgtEl>
                                          <p:spTgt spid="29"/>
                                        </p:tgtEl>
                                      </p:cBhvr>
                                    </p:cmd>
                                  </p:childTnLst>
                                </p:cTn>
                              </p:par>
                            </p:childTnLst>
                          </p:cTn>
                        </p:par>
                      </p:childTnLst>
                    </p:cTn>
                  </p:par>
                </p:childTnLst>
              </p:cTn>
              <p:nextCondLst>
                <p:cond evt="onClick" delay="0">
                  <p:tgtEl>
                    <p:spTgt spid="29"/>
                  </p:tgtEl>
                </p:cond>
              </p:nextCondLst>
            </p:seq>
            <p:audio>
              <p:cMediaNode vol="80000">
                <p:cTn id="13" fill="hold" display="0">
                  <p:stCondLst>
                    <p:cond delay="indefinite"/>
                  </p:stCondLst>
                  <p:endCondLst>
                    <p:cond evt="onStopAudio" delay="0">
                      <p:tgtEl>
                        <p:sldTgt/>
                      </p:tgtEl>
                    </p:cond>
                  </p:endCondLst>
                </p:cTn>
                <p:tgtEl>
                  <p:spTgt spid="29"/>
                </p:tgtEl>
              </p:cMediaNode>
            </p:audio>
            <p:seq concurrent="1" nextAc="seek">
              <p:cTn id="14" restart="whenNotActive" fill="hold" evtFilter="cancelBubble" nodeType="interactiveSeq">
                <p:stCondLst>
                  <p:cond evt="onClick" delay="0">
                    <p:tgtEl>
                      <p:spTgt spid="30"/>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2307" fill="hold"/>
                                        <p:tgtEl>
                                          <p:spTgt spid="30"/>
                                        </p:tgtEl>
                                      </p:cBhvr>
                                    </p:cmd>
                                  </p:childTnLst>
                                </p:cTn>
                              </p:par>
                            </p:childTnLst>
                          </p:cTn>
                        </p:par>
                      </p:childTnLst>
                    </p:cTn>
                  </p:par>
                </p:childTnLst>
              </p:cTn>
              <p:nextCondLst>
                <p:cond evt="onClick" delay="0">
                  <p:tgtEl>
                    <p:spTgt spid="30"/>
                  </p:tgtEl>
                </p:cond>
              </p:nextCondLst>
            </p:seq>
            <p:audio>
              <p:cMediaNode vol="80000">
                <p:cTn id="19" fill="hold" display="0">
                  <p:stCondLst>
                    <p:cond delay="indefinite"/>
                  </p:stCondLst>
                  <p:endCondLst>
                    <p:cond evt="onStopAudio" delay="0">
                      <p:tgtEl>
                        <p:sldTgt/>
                      </p:tgtEl>
                    </p:cond>
                  </p:endCondLst>
                </p:cTn>
                <p:tgtEl>
                  <p:spTgt spid="30"/>
                </p:tgtEl>
              </p:cMediaNode>
            </p:audio>
            <p:seq concurrent="1" nextAc="seek">
              <p:cTn id="20" restart="whenNotActive" fill="hold" evtFilter="cancelBubble" nodeType="interactiveSeq">
                <p:stCondLst>
                  <p:cond evt="onClick" delay="0">
                    <p:tgtEl>
                      <p:spTgt spid="31"/>
                    </p:tgtEl>
                  </p:cond>
                </p:stCondLst>
                <p:endSync evt="end" delay="0">
                  <p:rtn val="all"/>
                </p:endSync>
                <p:childTnLst>
                  <p:par>
                    <p:cTn id="21" fill="hold">
                      <p:stCondLst>
                        <p:cond delay="0"/>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2547" fill="hold"/>
                                        <p:tgtEl>
                                          <p:spTgt spid="31"/>
                                        </p:tgtEl>
                                      </p:cBhvr>
                                    </p:cmd>
                                  </p:childTnLst>
                                </p:cTn>
                              </p:par>
                            </p:childTnLst>
                          </p:cTn>
                        </p:par>
                      </p:childTnLst>
                    </p:cTn>
                  </p:par>
                </p:childTnLst>
              </p:cTn>
              <p:nextCondLst>
                <p:cond evt="onClick" delay="0">
                  <p:tgtEl>
                    <p:spTgt spid="31"/>
                  </p:tgtEl>
                </p:cond>
              </p:nextCondLst>
            </p:seq>
            <p:audio>
              <p:cMediaNode vol="80000">
                <p:cTn id="25" fill="hold" display="0">
                  <p:stCondLst>
                    <p:cond delay="indefinite"/>
                  </p:stCondLst>
                  <p:endCondLst>
                    <p:cond evt="onStopAudio" delay="0">
                      <p:tgtEl>
                        <p:sldTgt/>
                      </p:tgtEl>
                    </p:cond>
                  </p:endCondLst>
                </p:cTn>
                <p:tgtEl>
                  <p:spTgt spid="31"/>
                </p:tgtEl>
              </p:cMediaNode>
            </p:audio>
            <p:seq concurrent="1" nextAc="seek">
              <p:cTn id="26" restart="whenNotActive" fill="hold" evtFilter="cancelBubble" nodeType="interactiveSeq">
                <p:stCondLst>
                  <p:cond evt="onClick" delay="0">
                    <p:tgtEl>
                      <p:spTgt spid="32"/>
                    </p:tgtEl>
                  </p:cond>
                </p:stCondLst>
                <p:endSync evt="end" delay="0">
                  <p:rtn val="all"/>
                </p:endSync>
                <p:childTnLst>
                  <p:par>
                    <p:cTn id="27" fill="hold">
                      <p:stCondLst>
                        <p:cond delay="0"/>
                      </p:stCondLst>
                      <p:childTnLst>
                        <p:par>
                          <p:cTn id="28" fill="hold">
                            <p:stCondLst>
                              <p:cond delay="0"/>
                            </p:stCondLst>
                            <p:childTnLst>
                              <p:par>
                                <p:cTn id="29" presetID="1" presetClass="mediacall" presetSubtype="0" fill="hold" nodeType="clickEffect">
                                  <p:stCondLst>
                                    <p:cond delay="0"/>
                                  </p:stCondLst>
                                  <p:childTnLst>
                                    <p:cmd type="call" cmd="playFrom(0.0)">
                                      <p:cBhvr>
                                        <p:cTn id="30" dur="2287" fill="hold"/>
                                        <p:tgtEl>
                                          <p:spTgt spid="32"/>
                                        </p:tgtEl>
                                      </p:cBhvr>
                                    </p:cmd>
                                  </p:childTnLst>
                                </p:cTn>
                              </p:par>
                            </p:childTnLst>
                          </p:cTn>
                        </p:par>
                      </p:childTnLst>
                    </p:cTn>
                  </p:par>
                </p:childTnLst>
              </p:cTn>
              <p:nextCondLst>
                <p:cond evt="onClick" delay="0">
                  <p:tgtEl>
                    <p:spTgt spid="32"/>
                  </p:tgtEl>
                </p:cond>
              </p:nextCondLst>
            </p:seq>
            <p:audio>
              <p:cMediaNode vol="80000">
                <p:cTn id="31" fill="hold" display="0">
                  <p:stCondLst>
                    <p:cond delay="indefinite"/>
                  </p:stCondLst>
                  <p:endCondLst>
                    <p:cond evt="onStopAudio" delay="0">
                      <p:tgtEl>
                        <p:sldTgt/>
                      </p:tgtEl>
                    </p:cond>
                  </p:endCondLst>
                </p:cTn>
                <p:tgtEl>
                  <p:spTgt spid="32"/>
                </p:tgtEl>
              </p:cMediaNode>
            </p:audio>
            <p:seq concurrent="1" nextAc="seek">
              <p:cTn id="32" restart="whenNotActive" fill="hold" evtFilter="cancelBubble" nodeType="interactiveSeq">
                <p:stCondLst>
                  <p:cond evt="onClick" delay="0">
                    <p:tgtEl>
                      <p:spTgt spid="33"/>
                    </p:tgtEl>
                  </p:cond>
                </p:stCondLst>
                <p:endSync evt="end" delay="0">
                  <p:rtn val="all"/>
                </p:endSync>
                <p:childTnLst>
                  <p:par>
                    <p:cTn id="33" fill="hold">
                      <p:stCondLst>
                        <p:cond delay="0"/>
                      </p:stCondLst>
                      <p:childTnLst>
                        <p:par>
                          <p:cTn id="34" fill="hold">
                            <p:stCondLst>
                              <p:cond delay="0"/>
                            </p:stCondLst>
                            <p:childTnLst>
                              <p:par>
                                <p:cTn id="35" presetID="1" presetClass="mediacall" presetSubtype="0" fill="hold" nodeType="clickEffect">
                                  <p:stCondLst>
                                    <p:cond delay="0"/>
                                  </p:stCondLst>
                                  <p:childTnLst>
                                    <p:cmd type="call" cmd="playFrom(0.0)">
                                      <p:cBhvr>
                                        <p:cTn id="36" dur="2677" fill="hold"/>
                                        <p:tgtEl>
                                          <p:spTgt spid="33"/>
                                        </p:tgtEl>
                                      </p:cBhvr>
                                    </p:cmd>
                                  </p:childTnLst>
                                </p:cTn>
                              </p:par>
                            </p:childTnLst>
                          </p:cTn>
                        </p:par>
                      </p:childTnLst>
                    </p:cTn>
                  </p:par>
                </p:childTnLst>
              </p:cTn>
              <p:nextCondLst>
                <p:cond evt="onClick" delay="0">
                  <p:tgtEl>
                    <p:spTgt spid="33"/>
                  </p:tgtEl>
                </p:cond>
              </p:nextCondLst>
            </p:seq>
            <p:audio>
              <p:cMediaNode vol="80000">
                <p:cTn id="37" fill="hold" display="0">
                  <p:stCondLst>
                    <p:cond delay="indefinite"/>
                  </p:stCondLst>
                  <p:endCondLst>
                    <p:cond evt="onStopAudio" delay="0">
                      <p:tgtEl>
                        <p:sldTgt/>
                      </p:tgtEl>
                    </p:cond>
                  </p:endCondLst>
                </p:cTn>
                <p:tgtEl>
                  <p:spTgt spid="33"/>
                </p:tgtEl>
              </p:cMediaNode>
            </p:audio>
            <p:seq concurrent="1" nextAc="seek">
              <p:cTn id="38" restart="whenNotActive" fill="hold" evtFilter="cancelBubble" nodeType="interactiveSeq">
                <p:stCondLst>
                  <p:cond evt="onClick" delay="0">
                    <p:tgtEl>
                      <p:spTgt spid="34"/>
                    </p:tgtEl>
                  </p:cond>
                </p:stCondLst>
                <p:endSync evt="end" delay="0">
                  <p:rtn val="all"/>
                </p:endSync>
                <p:childTnLst>
                  <p:par>
                    <p:cTn id="39" fill="hold">
                      <p:stCondLst>
                        <p:cond delay="0"/>
                      </p:stCondLst>
                      <p:childTnLst>
                        <p:par>
                          <p:cTn id="40" fill="hold">
                            <p:stCondLst>
                              <p:cond delay="0"/>
                            </p:stCondLst>
                            <p:childTnLst>
                              <p:par>
                                <p:cTn id="41" presetID="1" presetClass="mediacall" presetSubtype="0" fill="hold" nodeType="clickEffect">
                                  <p:stCondLst>
                                    <p:cond delay="0"/>
                                  </p:stCondLst>
                                  <p:childTnLst>
                                    <p:cmd type="call" cmd="playFrom(0.0)">
                                      <p:cBhvr>
                                        <p:cTn id="42" dur="2367" fill="hold"/>
                                        <p:tgtEl>
                                          <p:spTgt spid="34"/>
                                        </p:tgtEl>
                                      </p:cBhvr>
                                    </p:cmd>
                                  </p:childTnLst>
                                </p:cTn>
                              </p:par>
                            </p:childTnLst>
                          </p:cTn>
                        </p:par>
                      </p:childTnLst>
                    </p:cTn>
                  </p:par>
                </p:childTnLst>
              </p:cTn>
              <p:nextCondLst>
                <p:cond evt="onClick" delay="0">
                  <p:tgtEl>
                    <p:spTgt spid="34"/>
                  </p:tgtEl>
                </p:cond>
              </p:nextCondLst>
            </p:seq>
            <p:audio>
              <p:cMediaNode vol="80000">
                <p:cTn id="43" fill="hold" display="0">
                  <p:stCondLst>
                    <p:cond delay="indefinite"/>
                  </p:stCondLst>
                  <p:endCondLst>
                    <p:cond evt="onStopAudio" delay="0">
                      <p:tgtEl>
                        <p:sldTgt/>
                      </p:tgtEl>
                    </p:cond>
                  </p:endCondLst>
                </p:cTn>
                <p:tgtEl>
                  <p:spTgt spid="34"/>
                </p:tgtEl>
              </p:cMediaNode>
            </p:audio>
            <p:seq concurrent="1" nextAc="seek">
              <p:cTn id="44" restart="whenNotActive" fill="hold" evtFilter="cancelBubble" nodeType="interactiveSeq">
                <p:stCondLst>
                  <p:cond evt="onClick" delay="0">
                    <p:tgtEl>
                      <p:spTgt spid="35"/>
                    </p:tgtEl>
                  </p:cond>
                </p:stCondLst>
                <p:endSync evt="end" delay="0">
                  <p:rtn val="all"/>
                </p:endSync>
                <p:childTnLst>
                  <p:par>
                    <p:cTn id="45" fill="hold">
                      <p:stCondLst>
                        <p:cond delay="0"/>
                      </p:stCondLst>
                      <p:childTnLst>
                        <p:par>
                          <p:cTn id="46" fill="hold">
                            <p:stCondLst>
                              <p:cond delay="0"/>
                            </p:stCondLst>
                            <p:childTnLst>
                              <p:par>
                                <p:cTn id="47" presetID="1" presetClass="mediacall" presetSubtype="0" fill="hold" nodeType="clickEffect">
                                  <p:stCondLst>
                                    <p:cond delay="0"/>
                                  </p:stCondLst>
                                  <p:childTnLst>
                                    <p:cmd type="call" cmd="playFrom(0.0)">
                                      <p:cBhvr>
                                        <p:cTn id="48" dur="2427" fill="hold"/>
                                        <p:tgtEl>
                                          <p:spTgt spid="35"/>
                                        </p:tgtEl>
                                      </p:cBhvr>
                                    </p:cmd>
                                  </p:childTnLst>
                                </p:cTn>
                              </p:par>
                            </p:childTnLst>
                          </p:cTn>
                        </p:par>
                      </p:childTnLst>
                    </p:cTn>
                  </p:par>
                </p:childTnLst>
              </p:cTn>
              <p:nextCondLst>
                <p:cond evt="onClick" delay="0">
                  <p:tgtEl>
                    <p:spTgt spid="35"/>
                  </p:tgtEl>
                </p:cond>
              </p:nextCondLst>
            </p:seq>
            <p:audio>
              <p:cMediaNode vol="80000">
                <p:cTn id="49" fill="hold" display="0">
                  <p:stCondLst>
                    <p:cond delay="indefinite"/>
                  </p:stCondLst>
                  <p:endCondLst>
                    <p:cond evt="onStopAudio" delay="0">
                      <p:tgtEl>
                        <p:sldTgt/>
                      </p:tgtEl>
                    </p:cond>
                  </p:endCondLst>
                </p:cTn>
                <p:tgtEl>
                  <p:spTgt spid="35"/>
                </p:tgtEl>
              </p:cMediaNode>
            </p:audio>
            <p:seq concurrent="1" nextAc="seek">
              <p:cTn id="50" restart="whenNotActive" fill="hold" evtFilter="cancelBubble" nodeType="interactiveSeq">
                <p:stCondLst>
                  <p:cond evt="onClick" delay="0">
                    <p:tgtEl>
                      <p:spTgt spid="36"/>
                    </p:tgtEl>
                  </p:cond>
                </p:stCondLst>
                <p:endSync evt="end" delay="0">
                  <p:rtn val="all"/>
                </p:endSync>
                <p:childTnLst>
                  <p:par>
                    <p:cTn id="51" fill="hold">
                      <p:stCondLst>
                        <p:cond delay="0"/>
                      </p:stCondLst>
                      <p:childTnLst>
                        <p:par>
                          <p:cTn id="52" fill="hold">
                            <p:stCondLst>
                              <p:cond delay="0"/>
                            </p:stCondLst>
                            <p:childTnLst>
                              <p:par>
                                <p:cTn id="53" presetID="1" presetClass="mediacall" presetSubtype="0" fill="hold" nodeType="clickEffect">
                                  <p:stCondLst>
                                    <p:cond delay="0"/>
                                  </p:stCondLst>
                                  <p:childTnLst>
                                    <p:cmd type="call" cmd="playFrom(0.0)">
                                      <p:cBhvr>
                                        <p:cTn id="54" dur="2437" fill="hold"/>
                                        <p:tgtEl>
                                          <p:spTgt spid="36"/>
                                        </p:tgtEl>
                                      </p:cBhvr>
                                    </p:cmd>
                                  </p:childTnLst>
                                </p:cTn>
                              </p:par>
                            </p:childTnLst>
                          </p:cTn>
                        </p:par>
                      </p:childTnLst>
                    </p:cTn>
                  </p:par>
                </p:childTnLst>
              </p:cTn>
              <p:nextCondLst>
                <p:cond evt="onClick" delay="0">
                  <p:tgtEl>
                    <p:spTgt spid="36"/>
                  </p:tgtEl>
                </p:cond>
              </p:nextCondLst>
            </p:seq>
            <p:audio>
              <p:cMediaNode vol="80000">
                <p:cTn id="55" fill="hold" display="0">
                  <p:stCondLst>
                    <p:cond delay="indefinite"/>
                  </p:stCondLst>
                  <p:endCondLst>
                    <p:cond evt="onStopAudio" delay="0">
                      <p:tgtEl>
                        <p:sldTgt/>
                      </p:tgtEl>
                    </p:cond>
                  </p:endCondLst>
                </p:cTn>
                <p:tgtEl>
                  <p:spTgt spid="36"/>
                </p:tgtEl>
              </p:cMediaNode>
            </p:audio>
            <p:seq concurrent="1" nextAc="seek">
              <p:cTn id="56" restart="whenNotActive" fill="hold" evtFilter="cancelBubble" nodeType="interactiveSeq">
                <p:stCondLst>
                  <p:cond evt="onClick" delay="0">
                    <p:tgtEl>
                      <p:spTgt spid="37"/>
                    </p:tgtEl>
                  </p:cond>
                </p:stCondLst>
                <p:endSync evt="end" delay="0">
                  <p:rtn val="all"/>
                </p:endSync>
                <p:childTnLst>
                  <p:par>
                    <p:cTn id="57" fill="hold">
                      <p:stCondLst>
                        <p:cond delay="0"/>
                      </p:stCondLst>
                      <p:childTnLst>
                        <p:par>
                          <p:cTn id="58" fill="hold">
                            <p:stCondLst>
                              <p:cond delay="0"/>
                            </p:stCondLst>
                            <p:childTnLst>
                              <p:par>
                                <p:cTn id="59" presetID="1" presetClass="mediacall" presetSubtype="0" fill="hold" nodeType="clickEffect">
                                  <p:stCondLst>
                                    <p:cond delay="0"/>
                                  </p:stCondLst>
                                  <p:childTnLst>
                                    <p:cmd type="call" cmd="playFrom(0.0)">
                                      <p:cBhvr>
                                        <p:cTn id="60" dur="2697" fill="hold"/>
                                        <p:tgtEl>
                                          <p:spTgt spid="37"/>
                                        </p:tgtEl>
                                      </p:cBhvr>
                                    </p:cmd>
                                  </p:childTnLst>
                                </p:cTn>
                              </p:par>
                            </p:childTnLst>
                          </p:cTn>
                        </p:par>
                      </p:childTnLst>
                    </p:cTn>
                  </p:par>
                </p:childTnLst>
              </p:cTn>
              <p:nextCondLst>
                <p:cond evt="onClick" delay="0">
                  <p:tgtEl>
                    <p:spTgt spid="37"/>
                  </p:tgtEl>
                </p:cond>
              </p:nextCondLst>
            </p:seq>
            <p:audio>
              <p:cMediaNode vol="80000">
                <p:cTn id="61" fill="hold" display="0">
                  <p:stCondLst>
                    <p:cond delay="indefinite"/>
                  </p:stCondLst>
                  <p:endCondLst>
                    <p:cond evt="onStopAudio" delay="0">
                      <p:tgtEl>
                        <p:sldTgt/>
                      </p:tgtEl>
                    </p:cond>
                  </p:endCondLst>
                </p:cTn>
                <p:tgtEl>
                  <p:spTgt spid="37"/>
                </p:tgtEl>
              </p:cMediaNode>
            </p:audio>
            <p:seq concurrent="1" nextAc="seek">
              <p:cTn id="62" restart="whenNotActive" fill="hold" evtFilter="cancelBubble" nodeType="interactiveSeq">
                <p:stCondLst>
                  <p:cond evt="onClick" delay="0">
                    <p:tgtEl>
                      <p:spTgt spid="38"/>
                    </p:tgtEl>
                  </p:cond>
                </p:stCondLst>
                <p:endSync evt="end" delay="0">
                  <p:rtn val="all"/>
                </p:endSync>
                <p:childTnLst>
                  <p:par>
                    <p:cTn id="63" fill="hold">
                      <p:stCondLst>
                        <p:cond delay="0"/>
                      </p:stCondLst>
                      <p:childTnLst>
                        <p:par>
                          <p:cTn id="64" fill="hold">
                            <p:stCondLst>
                              <p:cond delay="0"/>
                            </p:stCondLst>
                            <p:childTnLst>
                              <p:par>
                                <p:cTn id="65" presetID="1" presetClass="mediacall" presetSubtype="0" fill="hold" nodeType="clickEffect">
                                  <p:stCondLst>
                                    <p:cond delay="0"/>
                                  </p:stCondLst>
                                  <p:childTnLst>
                                    <p:cmd type="call" cmd="playFrom(0.0)">
                                      <p:cBhvr>
                                        <p:cTn id="66" dur="2017" fill="hold"/>
                                        <p:tgtEl>
                                          <p:spTgt spid="38"/>
                                        </p:tgtEl>
                                      </p:cBhvr>
                                    </p:cmd>
                                  </p:childTnLst>
                                </p:cTn>
                              </p:par>
                            </p:childTnLst>
                          </p:cTn>
                        </p:par>
                      </p:childTnLst>
                    </p:cTn>
                  </p:par>
                </p:childTnLst>
              </p:cTn>
              <p:nextCondLst>
                <p:cond evt="onClick" delay="0">
                  <p:tgtEl>
                    <p:spTgt spid="38"/>
                  </p:tgtEl>
                </p:cond>
              </p:nextCondLst>
            </p:seq>
            <p:audio>
              <p:cMediaNode vol="80000">
                <p:cTn id="67" fill="hold" display="0">
                  <p:stCondLst>
                    <p:cond delay="indefinite"/>
                  </p:stCondLst>
                  <p:endCondLst>
                    <p:cond evt="onStopAudio" delay="0">
                      <p:tgtEl>
                        <p:sldTgt/>
                      </p:tgtEl>
                    </p:cond>
                  </p:endCondLst>
                </p:cTn>
                <p:tgtEl>
                  <p:spTgt spid="38"/>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p:txBody>
          <a:bodyPr/>
          <a:lstStyle/>
          <a:p>
            <a:r>
              <a:rPr lang="en-GB" altLang="en-US">
                <a:latin typeface="Comic Sans MS" panose="030F0702030302020204" pitchFamily="66" charset="0"/>
              </a:rPr>
              <a:t>Poème des couleurs</a:t>
            </a:r>
          </a:p>
        </p:txBody>
      </p:sp>
      <p:sp>
        <p:nvSpPr>
          <p:cNvPr id="71683" name="TextBox 2"/>
          <p:cNvSpPr txBox="1">
            <a:spLocks noChangeArrowheads="1"/>
          </p:cNvSpPr>
          <p:nvPr/>
        </p:nvSpPr>
        <p:spPr bwMode="auto">
          <a:xfrm>
            <a:off x="915988" y="1412875"/>
            <a:ext cx="6842125" cy="449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itchFamily="34" charset="0"/>
              </a:defRPr>
            </a:lvl1pPr>
            <a:lvl2pPr marL="742950" indent="-285750">
              <a:spcBef>
                <a:spcPct val="20000"/>
              </a:spcBef>
              <a:buFont typeface="Arial" panose="020B0604020202020204" pitchFamily="34" charset="0"/>
              <a:buChar char="–"/>
              <a:defRPr sz="2800">
                <a:solidFill>
                  <a:schemeClr val="tx1"/>
                </a:solidFill>
                <a:latin typeface="Calibri" pitchFamily="34" charset="0"/>
              </a:defRPr>
            </a:lvl2pPr>
            <a:lvl3pPr marL="1143000" indent="-228600">
              <a:spcBef>
                <a:spcPct val="20000"/>
              </a:spcBef>
              <a:buFont typeface="Arial" panose="020B0604020202020204" pitchFamily="34" charset="0"/>
              <a:buChar char="•"/>
              <a:defRPr sz="2400">
                <a:solidFill>
                  <a:schemeClr val="tx1"/>
                </a:solidFill>
                <a:latin typeface="Calibri" pitchFamily="34" charset="0"/>
              </a:defRPr>
            </a:lvl3pPr>
            <a:lvl4pPr marL="1600200" indent="-228600">
              <a:spcBef>
                <a:spcPct val="20000"/>
              </a:spcBef>
              <a:buFont typeface="Arial" panose="020B0604020202020204" pitchFamily="34" charset="0"/>
              <a:buChar char="–"/>
              <a:defRPr sz="2000">
                <a:solidFill>
                  <a:schemeClr val="tx1"/>
                </a:solidFill>
                <a:latin typeface="Calibri" pitchFamily="34" charset="0"/>
              </a:defRPr>
            </a:lvl4pPr>
            <a:lvl5pPr marL="2057400" indent="-228600">
              <a:spcBef>
                <a:spcPct val="20000"/>
              </a:spcBef>
              <a:buFont typeface="Arial" panose="020B0604020202020204"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defRPr>
            </a:lvl9pPr>
          </a:lstStyle>
          <a:p>
            <a:pPr algn="ctr" eaLnBrk="1" hangingPunct="1">
              <a:spcBef>
                <a:spcPct val="0"/>
              </a:spcBef>
              <a:buFontTx/>
              <a:buNone/>
            </a:pPr>
            <a:r>
              <a:rPr lang="en-GB" altLang="en-US" sz="2500">
                <a:latin typeface="Comic Sans MS" panose="030F0702030302020204" pitchFamily="66" charset="0"/>
              </a:rPr>
              <a:t>C’est rouge?</a:t>
            </a:r>
          </a:p>
          <a:p>
            <a:pPr algn="ctr" eaLnBrk="1" hangingPunct="1">
              <a:spcBef>
                <a:spcPct val="0"/>
              </a:spcBef>
              <a:buFontTx/>
              <a:buNone/>
            </a:pPr>
            <a:r>
              <a:rPr lang="en-GB" altLang="en-US" sz="2500">
                <a:latin typeface="Comic Sans MS" panose="030F0702030302020204" pitchFamily="66" charset="0"/>
              </a:rPr>
              <a:t>Oui, c’est rouge!</a:t>
            </a:r>
          </a:p>
          <a:p>
            <a:pPr algn="ctr" eaLnBrk="1" hangingPunct="1">
              <a:spcBef>
                <a:spcPct val="0"/>
              </a:spcBef>
              <a:buFontTx/>
              <a:buNone/>
            </a:pPr>
            <a:r>
              <a:rPr lang="en-GB" altLang="en-US" sz="2500">
                <a:latin typeface="Comic Sans MS" panose="030F0702030302020204" pitchFamily="66" charset="0"/>
              </a:rPr>
              <a:t>C’est vert? </a:t>
            </a:r>
          </a:p>
          <a:p>
            <a:pPr algn="ctr" eaLnBrk="1" hangingPunct="1">
              <a:spcBef>
                <a:spcPct val="0"/>
              </a:spcBef>
              <a:buFontTx/>
              <a:buNone/>
            </a:pPr>
            <a:r>
              <a:rPr lang="en-GB" altLang="en-US" sz="2500">
                <a:latin typeface="Comic Sans MS" panose="030F0702030302020204" pitchFamily="66" charset="0"/>
              </a:rPr>
              <a:t>Oui, c’est vert! </a:t>
            </a:r>
          </a:p>
          <a:p>
            <a:pPr algn="ctr" eaLnBrk="1" hangingPunct="1">
              <a:spcBef>
                <a:spcPct val="0"/>
              </a:spcBef>
              <a:buFontTx/>
              <a:buNone/>
            </a:pPr>
            <a:r>
              <a:rPr lang="en-GB" altLang="en-US" sz="2500">
                <a:latin typeface="Comic Sans MS" panose="030F0702030302020204" pitchFamily="66" charset="0"/>
              </a:rPr>
              <a:t>C’est orange? </a:t>
            </a:r>
          </a:p>
          <a:p>
            <a:pPr algn="ctr" eaLnBrk="1" hangingPunct="1">
              <a:spcBef>
                <a:spcPct val="0"/>
              </a:spcBef>
              <a:buFontTx/>
              <a:buNone/>
            </a:pPr>
            <a:r>
              <a:rPr lang="en-GB" altLang="en-US" sz="2500">
                <a:latin typeface="Comic Sans MS" panose="030F0702030302020204" pitchFamily="66" charset="0"/>
              </a:rPr>
              <a:t>Oui! C’est orange! </a:t>
            </a:r>
          </a:p>
          <a:p>
            <a:pPr algn="ctr" eaLnBrk="1" hangingPunct="1">
              <a:spcBef>
                <a:spcPct val="0"/>
              </a:spcBef>
              <a:buFontTx/>
              <a:buNone/>
            </a:pPr>
            <a:r>
              <a:rPr lang="en-GB" altLang="en-US" sz="2500">
                <a:latin typeface="Comic Sans MS" panose="030F0702030302020204" pitchFamily="66" charset="0"/>
              </a:rPr>
              <a:t>C’est jaune? </a:t>
            </a:r>
          </a:p>
          <a:p>
            <a:pPr algn="ctr" eaLnBrk="1" hangingPunct="1">
              <a:spcBef>
                <a:spcPct val="0"/>
              </a:spcBef>
              <a:buFontTx/>
              <a:buNone/>
            </a:pPr>
            <a:r>
              <a:rPr lang="en-GB" altLang="en-US" sz="2500">
                <a:latin typeface="Comic Sans MS" panose="030F0702030302020204" pitchFamily="66" charset="0"/>
              </a:rPr>
              <a:t>Oui, c’est jaune! </a:t>
            </a:r>
          </a:p>
          <a:p>
            <a:pPr algn="ctr" eaLnBrk="1" hangingPunct="1">
              <a:spcBef>
                <a:spcPct val="0"/>
              </a:spcBef>
              <a:buFontTx/>
              <a:buNone/>
            </a:pPr>
            <a:r>
              <a:rPr lang="en-GB" altLang="en-US" sz="2500">
                <a:latin typeface="Comic Sans MS" panose="030F0702030302020204" pitchFamily="66" charset="0"/>
              </a:rPr>
              <a:t>Qu’est-ce que c’est? </a:t>
            </a:r>
          </a:p>
          <a:p>
            <a:pPr algn="ctr" eaLnBrk="1" hangingPunct="1">
              <a:spcBef>
                <a:spcPct val="0"/>
              </a:spcBef>
              <a:buFontTx/>
              <a:buNone/>
            </a:pPr>
            <a:r>
              <a:rPr lang="en-GB" altLang="en-US" sz="2500">
                <a:latin typeface="Comic Sans MS" panose="030F0702030302020204" pitchFamily="66" charset="0"/>
              </a:rPr>
              <a:t>C’est un arc en ciel! </a:t>
            </a:r>
          </a:p>
          <a:p>
            <a:pPr eaLnBrk="1" hangingPunct="1">
              <a:spcBef>
                <a:spcPct val="0"/>
              </a:spcBef>
              <a:buFontTx/>
              <a:buNone/>
            </a:pPr>
            <a:endParaRPr lang="en-GB" altLang="en-US" sz="1800"/>
          </a:p>
          <a:p>
            <a:pPr eaLnBrk="1" hangingPunct="1">
              <a:spcBef>
                <a:spcPct val="0"/>
              </a:spcBef>
              <a:buFontTx/>
              <a:buNone/>
            </a:pPr>
            <a:endParaRPr lang="en-GB" altLang="en-US" sz="1800"/>
          </a:p>
        </p:txBody>
      </p:sp>
      <p:pic>
        <p:nvPicPr>
          <p:cNvPr id="71684" name="Picture 3"/>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21038" y="5526088"/>
            <a:ext cx="2232025" cy="112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cstate="print"/>
          <a:stretch>
            <a:fillRect/>
          </a:stretch>
        </p:blipFill>
        <p:spPr>
          <a:xfrm>
            <a:off x="7453313" y="1772816"/>
            <a:ext cx="609600" cy="609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4597"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p:txBody>
          <a:bodyPr/>
          <a:lstStyle/>
          <a:p>
            <a:r>
              <a:rPr lang="en-GB" altLang="en-US" sz="3000">
                <a:latin typeface="Comic Sans MS" panose="030F0702030302020204" pitchFamily="66" charset="0"/>
              </a:rPr>
              <a:t>Couleurs (to tune for Frère Jacques)</a:t>
            </a:r>
          </a:p>
        </p:txBody>
      </p:sp>
      <p:sp>
        <p:nvSpPr>
          <p:cNvPr id="73731" name="TextBox 2"/>
          <p:cNvSpPr txBox="1">
            <a:spLocks noChangeArrowheads="1"/>
          </p:cNvSpPr>
          <p:nvPr/>
        </p:nvSpPr>
        <p:spPr bwMode="auto">
          <a:xfrm>
            <a:off x="917575" y="1412875"/>
            <a:ext cx="6840538" cy="372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itchFamily="34" charset="0"/>
              </a:defRPr>
            </a:lvl1pPr>
            <a:lvl2pPr marL="742950" indent="-285750">
              <a:spcBef>
                <a:spcPct val="20000"/>
              </a:spcBef>
              <a:buFont typeface="Arial" panose="020B0604020202020204" pitchFamily="34" charset="0"/>
              <a:buChar char="–"/>
              <a:defRPr sz="2800">
                <a:solidFill>
                  <a:schemeClr val="tx1"/>
                </a:solidFill>
                <a:latin typeface="Calibri" pitchFamily="34" charset="0"/>
              </a:defRPr>
            </a:lvl2pPr>
            <a:lvl3pPr marL="1143000" indent="-228600">
              <a:spcBef>
                <a:spcPct val="20000"/>
              </a:spcBef>
              <a:buFont typeface="Arial" panose="020B0604020202020204" pitchFamily="34" charset="0"/>
              <a:buChar char="•"/>
              <a:defRPr sz="2400">
                <a:solidFill>
                  <a:schemeClr val="tx1"/>
                </a:solidFill>
                <a:latin typeface="Calibri" pitchFamily="34" charset="0"/>
              </a:defRPr>
            </a:lvl3pPr>
            <a:lvl4pPr marL="1600200" indent="-228600">
              <a:spcBef>
                <a:spcPct val="20000"/>
              </a:spcBef>
              <a:buFont typeface="Arial" panose="020B0604020202020204" pitchFamily="34" charset="0"/>
              <a:buChar char="–"/>
              <a:defRPr sz="2000">
                <a:solidFill>
                  <a:schemeClr val="tx1"/>
                </a:solidFill>
                <a:latin typeface="Calibri" pitchFamily="34" charset="0"/>
              </a:defRPr>
            </a:lvl4pPr>
            <a:lvl5pPr marL="2057400" indent="-228600">
              <a:spcBef>
                <a:spcPct val="20000"/>
              </a:spcBef>
              <a:buFont typeface="Arial" panose="020B0604020202020204"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defRPr>
            </a:lvl9pPr>
          </a:lstStyle>
          <a:p>
            <a:pPr eaLnBrk="1" hangingPunct="1">
              <a:spcBef>
                <a:spcPct val="0"/>
              </a:spcBef>
              <a:buFontTx/>
              <a:buNone/>
            </a:pPr>
            <a:r>
              <a:rPr lang="en-GB" altLang="en-US" sz="2500">
                <a:latin typeface="Comic Sans MS" panose="030F0702030302020204" pitchFamily="66" charset="0"/>
              </a:rPr>
              <a:t>Bleu, blanc, jaune, vert</a:t>
            </a:r>
          </a:p>
          <a:p>
            <a:pPr eaLnBrk="1" hangingPunct="1">
              <a:spcBef>
                <a:spcPct val="0"/>
              </a:spcBef>
              <a:buFontTx/>
              <a:buNone/>
            </a:pPr>
            <a:r>
              <a:rPr lang="en-GB" altLang="en-US" sz="2500">
                <a:latin typeface="Comic Sans MS" panose="030F0702030302020204" pitchFamily="66" charset="0"/>
              </a:rPr>
              <a:t>Bleu, blanc, jaune, vert </a:t>
            </a:r>
          </a:p>
          <a:p>
            <a:pPr eaLnBrk="1" hangingPunct="1">
              <a:spcBef>
                <a:spcPct val="0"/>
              </a:spcBef>
              <a:buFontTx/>
              <a:buNone/>
            </a:pPr>
            <a:r>
              <a:rPr lang="en-GB" altLang="en-US" sz="2500">
                <a:latin typeface="Comic Sans MS" panose="030F0702030302020204" pitchFamily="66" charset="0"/>
              </a:rPr>
              <a:t>Violet </a:t>
            </a:r>
          </a:p>
          <a:p>
            <a:pPr eaLnBrk="1" hangingPunct="1">
              <a:spcBef>
                <a:spcPct val="0"/>
              </a:spcBef>
              <a:buFontTx/>
              <a:buNone/>
            </a:pPr>
            <a:r>
              <a:rPr lang="en-GB" altLang="en-US" sz="2500">
                <a:latin typeface="Comic Sans MS" panose="030F0702030302020204" pitchFamily="66" charset="0"/>
              </a:rPr>
              <a:t>Violet</a:t>
            </a:r>
          </a:p>
          <a:p>
            <a:pPr eaLnBrk="1" hangingPunct="1">
              <a:spcBef>
                <a:spcPct val="0"/>
              </a:spcBef>
              <a:buFontTx/>
              <a:buNone/>
            </a:pPr>
            <a:r>
              <a:rPr lang="en-GB" altLang="en-US" sz="2500">
                <a:latin typeface="Comic Sans MS" panose="030F0702030302020204" pitchFamily="66" charset="0"/>
              </a:rPr>
              <a:t>Orange, gris et marron </a:t>
            </a:r>
          </a:p>
          <a:p>
            <a:pPr eaLnBrk="1" hangingPunct="1">
              <a:spcBef>
                <a:spcPct val="0"/>
              </a:spcBef>
              <a:buFontTx/>
              <a:buNone/>
            </a:pPr>
            <a:r>
              <a:rPr lang="en-GB" altLang="en-US" sz="2500">
                <a:latin typeface="Comic Sans MS" panose="030F0702030302020204" pitchFamily="66" charset="0"/>
              </a:rPr>
              <a:t>Orange, gris et marron</a:t>
            </a:r>
          </a:p>
          <a:p>
            <a:pPr eaLnBrk="1" hangingPunct="1">
              <a:spcBef>
                <a:spcPct val="0"/>
              </a:spcBef>
              <a:buFontTx/>
              <a:buNone/>
            </a:pPr>
            <a:r>
              <a:rPr lang="en-GB" altLang="en-US" sz="2500">
                <a:latin typeface="Comic Sans MS" panose="030F0702030302020204" pitchFamily="66" charset="0"/>
              </a:rPr>
              <a:t>Rouge, noir, rose</a:t>
            </a:r>
          </a:p>
          <a:p>
            <a:pPr eaLnBrk="1" hangingPunct="1">
              <a:spcBef>
                <a:spcPct val="0"/>
              </a:spcBef>
              <a:buFontTx/>
              <a:buNone/>
            </a:pPr>
            <a:r>
              <a:rPr lang="en-GB" altLang="en-US" sz="2500">
                <a:latin typeface="Comic Sans MS" panose="030F0702030302020204" pitchFamily="66" charset="0"/>
              </a:rPr>
              <a:t>Rouge, noir, rose </a:t>
            </a:r>
          </a:p>
          <a:p>
            <a:pPr eaLnBrk="1" hangingPunct="1">
              <a:spcBef>
                <a:spcPct val="0"/>
              </a:spcBef>
              <a:buFontTx/>
              <a:buNone/>
            </a:pPr>
            <a:endParaRPr lang="en-GB" altLang="en-US" sz="1800"/>
          </a:p>
          <a:p>
            <a:pPr eaLnBrk="1" hangingPunct="1">
              <a:spcBef>
                <a:spcPct val="0"/>
              </a:spcBef>
              <a:buFontTx/>
              <a:buNone/>
            </a:pPr>
            <a:endParaRPr lang="en-GB" altLang="en-US" sz="1800"/>
          </a:p>
        </p:txBody>
      </p:sp>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5796136" y="2276872"/>
            <a:ext cx="609600" cy="609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7757"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p:txBody>
          <a:bodyPr/>
          <a:lstStyle/>
          <a:p>
            <a:r>
              <a:rPr lang="en-GB" altLang="en-US">
                <a:latin typeface="Comic Sans MS" panose="030F0702030302020204" pitchFamily="66" charset="0"/>
              </a:rPr>
              <a:t>Cartoonito</a:t>
            </a:r>
          </a:p>
        </p:txBody>
      </p:sp>
      <p:pic>
        <p:nvPicPr>
          <p:cNvPr id="78851" name="Picture 2">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2875" y="1285875"/>
            <a:ext cx="9001125" cy="521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a:xfrm>
            <a:off x="395288" y="11113"/>
            <a:ext cx="8229600" cy="1143000"/>
          </a:xfrm>
        </p:spPr>
        <p:txBody>
          <a:bodyPr/>
          <a:lstStyle/>
          <a:p>
            <a:r>
              <a:rPr lang="en-GB" altLang="en-US">
                <a:latin typeface="Comic Sans MS" panose="030F0702030302020204" pitchFamily="66" charset="0"/>
              </a:rPr>
              <a:t>The Lingo Show</a:t>
            </a:r>
          </a:p>
        </p:txBody>
      </p:sp>
      <p:pic>
        <p:nvPicPr>
          <p:cNvPr id="1026" name="Picture 2">
            <a:hlinkClick r:id="rId3"/>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1445" t="10883" r="11299" b="5739"/>
          <a:stretch/>
        </p:blipFill>
        <p:spPr bwMode="auto">
          <a:xfrm>
            <a:off x="539552" y="1340768"/>
            <a:ext cx="8541348" cy="51827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468313" y="115888"/>
            <a:ext cx="8229600" cy="1143000"/>
          </a:xfrm>
        </p:spPr>
        <p:txBody>
          <a:bodyPr/>
          <a:lstStyle/>
          <a:p>
            <a:r>
              <a:rPr lang="en-GB" altLang="en-US" dirty="0" err="1">
                <a:latin typeface="Comic Sans MS" panose="030F0702030302020204" pitchFamily="66" charset="0"/>
              </a:rPr>
              <a:t>Activité</a:t>
            </a:r>
            <a:r>
              <a:rPr lang="en-GB" altLang="en-US" dirty="0">
                <a:latin typeface="Comic Sans MS" panose="030F0702030302020204" pitchFamily="66" charset="0"/>
              </a:rPr>
              <a:t> 1 </a:t>
            </a:r>
          </a:p>
        </p:txBody>
      </p:sp>
      <p:sp>
        <p:nvSpPr>
          <p:cNvPr id="27651" name="Content Placeholder 2"/>
          <p:cNvSpPr>
            <a:spLocks noGrp="1"/>
          </p:cNvSpPr>
          <p:nvPr>
            <p:ph idx="1"/>
          </p:nvPr>
        </p:nvSpPr>
        <p:spPr>
          <a:xfrm>
            <a:off x="395288" y="1412875"/>
            <a:ext cx="8424862" cy="5111750"/>
          </a:xfrm>
        </p:spPr>
        <p:txBody>
          <a:bodyPr/>
          <a:lstStyle/>
          <a:p>
            <a:pPr marL="457200" indent="-457200">
              <a:buAutoNum type="arabicPeriod"/>
            </a:pPr>
            <a:r>
              <a:rPr lang="en-GB" altLang="en-US" sz="3600" dirty="0"/>
              <a:t>Look at the colour of each animal/object</a:t>
            </a:r>
          </a:p>
          <a:p>
            <a:pPr marL="457200" indent="-457200">
              <a:buAutoNum type="arabicPeriod"/>
            </a:pPr>
            <a:r>
              <a:rPr lang="en-GB" altLang="en-US" sz="3600" dirty="0"/>
              <a:t>Listen to the vocabulary in French</a:t>
            </a:r>
          </a:p>
          <a:p>
            <a:pPr marL="457200" indent="-457200">
              <a:buAutoNum type="arabicPeriod"/>
            </a:pPr>
            <a:r>
              <a:rPr lang="en-GB" altLang="en-US" sz="3600" dirty="0"/>
              <a:t>Repeat the vocabulary</a:t>
            </a:r>
          </a:p>
          <a:p>
            <a:pPr marL="0" indent="0">
              <a:buNone/>
            </a:pPr>
            <a:endParaRPr lang="en-GB" altLang="en-US" sz="25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p:txBody>
          <a:bodyPr/>
          <a:lstStyle/>
          <a:p>
            <a:r>
              <a:rPr lang="en-GB" altLang="en-US">
                <a:latin typeface="Comic Sans MS" panose="030F0702030302020204" pitchFamily="66" charset="0"/>
              </a:rPr>
              <a:t>Au revoir! </a:t>
            </a:r>
          </a:p>
        </p:txBody>
      </p:sp>
      <p:pic>
        <p:nvPicPr>
          <p:cNvPr id="84995" name="Picture 1"/>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79613" y="1417638"/>
            <a:ext cx="5070475" cy="514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cstate="print"/>
          <a:stretch>
            <a:fillRect/>
          </a:stretch>
        </p:blipFill>
        <p:spPr>
          <a:xfrm>
            <a:off x="2411760" y="620688"/>
            <a:ext cx="609600" cy="609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507"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23850" y="476250"/>
            <a:ext cx="8567738" cy="1398588"/>
          </a:xfrm>
        </p:spPr>
        <p:txBody>
          <a:bodyPr/>
          <a:lstStyle/>
          <a:p>
            <a:pPr eaLnBrk="1" hangingPunct="1"/>
            <a:r>
              <a:rPr lang="en-GB" altLang="en-US" sz="6200">
                <a:latin typeface="Comic Sans MS" panose="030F0702030302020204" pitchFamily="66" charset="0"/>
              </a:rPr>
              <a:t>C’est de quelle couleur?</a:t>
            </a:r>
          </a:p>
        </p:txBody>
      </p:sp>
      <p:pic>
        <p:nvPicPr>
          <p:cNvPr id="9219" name="Picture 1"/>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27313" y="2636838"/>
            <a:ext cx="3497262" cy="349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cstate="print"/>
          <a:stretch>
            <a:fillRect/>
          </a:stretch>
        </p:blipFill>
        <p:spPr>
          <a:xfrm>
            <a:off x="1259632" y="1628800"/>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2597" fill="hold"/>
                                        <p:tgtEl>
                                          <p:spTgt spid="3"/>
                                        </p:tgtEl>
                                      </p:cBhvr>
                                    </p:cmd>
                                  </p:childTnLst>
                                </p:cTn>
                              </p:par>
                            </p:childTnLst>
                          </p:cTn>
                        </p:par>
                      </p:childTnLst>
                    </p:cTn>
                  </p:par>
                </p:childTnLst>
              </p:cTn>
              <p:nextCondLst>
                <p:cond evt="onClick" delay="0">
                  <p:tgtEl>
                    <p:spTgt spid="3"/>
                  </p:tgtEl>
                </p:cond>
              </p:nextCondLst>
            </p:seq>
            <p:audio>
              <p:cMediaNode vol="80000">
                <p:cTn id="13" fill="hold" display="0">
                  <p:stCondLst>
                    <p:cond delay="indefinite"/>
                  </p:stCondLst>
                  <p:endCondLst>
                    <p:cond evt="onStopAudio" delay="0">
                      <p:tgtEl>
                        <p:sldTgt/>
                      </p:tgtEl>
                    </p:cond>
                  </p:endCondLst>
                </p:cTn>
                <p:tgtEl>
                  <p:spTgt spid="3"/>
                </p:tgtEl>
              </p:cMediaNode>
            </p:audio>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23850" y="188913"/>
            <a:ext cx="8229600" cy="1398587"/>
          </a:xfrm>
        </p:spPr>
        <p:txBody>
          <a:bodyPr/>
          <a:lstStyle/>
          <a:p>
            <a:pPr eaLnBrk="1" hangingPunct="1"/>
            <a:r>
              <a:rPr lang="en-GB" altLang="en-US" sz="6200">
                <a:latin typeface="Comic Sans MS" panose="030F0702030302020204" pitchFamily="66" charset="0"/>
              </a:rPr>
              <a:t>C’est bleu</a:t>
            </a:r>
          </a:p>
        </p:txBody>
      </p:sp>
      <p:pic>
        <p:nvPicPr>
          <p:cNvPr id="11267" name="Picture 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24075" y="1700213"/>
            <a:ext cx="5688013" cy="452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4267200" y="3124200"/>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2017" fill="hold"/>
                                        <p:tgtEl>
                                          <p:spTgt spid="2"/>
                                        </p:tgtEl>
                                      </p:cBhvr>
                                    </p:cmd>
                                  </p:childTnLst>
                                </p:cTn>
                              </p:par>
                            </p:childTnLst>
                          </p:cTn>
                        </p:par>
                      </p:childTnLst>
                    </p:cTn>
                  </p:par>
                </p:childTnLst>
              </p:cTn>
              <p:nextCondLst>
                <p:cond evt="onClick" delay="0">
                  <p:tgtEl>
                    <p:spTgt spid="2"/>
                  </p:tgtEl>
                </p:cond>
              </p:nextCondLst>
            </p:seq>
            <p:audio>
              <p:cMediaNode vol="80000">
                <p:cTn id="13" fill="hold" display="0">
                  <p:stCondLst>
                    <p:cond delay="indefinite"/>
                  </p:stCondLst>
                  <p:endCondLst>
                    <p:cond evt="onStopAudio" delay="0">
                      <p:tgtEl>
                        <p:sldTgt/>
                      </p:tgtEl>
                    </p:cond>
                  </p:endCondLst>
                </p:cTn>
                <p:tgtEl>
                  <p:spTgt spid="2"/>
                </p:tgtEl>
              </p:cMediaNode>
            </p:audio>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23850" y="188913"/>
            <a:ext cx="8229600" cy="1398587"/>
          </a:xfrm>
        </p:spPr>
        <p:txBody>
          <a:bodyPr/>
          <a:lstStyle/>
          <a:p>
            <a:pPr eaLnBrk="1" hangingPunct="1"/>
            <a:r>
              <a:rPr lang="en-GB" altLang="en-US" sz="6200">
                <a:latin typeface="Comic Sans MS" panose="030F0702030302020204" pitchFamily="66" charset="0"/>
              </a:rPr>
              <a:t>C’est blanc </a:t>
            </a:r>
          </a:p>
        </p:txBody>
      </p:sp>
      <p:pic>
        <p:nvPicPr>
          <p:cNvPr id="12291" name="Picture 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24075" y="1916113"/>
            <a:ext cx="4400550"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3851920" y="2636912"/>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2697" fill="hold"/>
                                        <p:tgtEl>
                                          <p:spTgt spid="2"/>
                                        </p:tgtEl>
                                      </p:cBhvr>
                                    </p:cmd>
                                  </p:childTnLst>
                                </p:cTn>
                              </p:par>
                            </p:childTnLst>
                          </p:cTn>
                        </p:par>
                      </p:childTnLst>
                    </p:cTn>
                  </p:par>
                </p:childTnLst>
              </p:cTn>
              <p:nextCondLst>
                <p:cond evt="onClick" delay="0">
                  <p:tgtEl>
                    <p:spTgt spid="2"/>
                  </p:tgtEl>
                </p:cond>
              </p:nextCondLst>
            </p:seq>
            <p:audio>
              <p:cMediaNode vol="80000">
                <p:cTn id="13" fill="hold" display="0">
                  <p:stCondLst>
                    <p:cond delay="indefinite"/>
                  </p:stCondLst>
                  <p:endCondLst>
                    <p:cond evt="onStopAudio" delay="0">
                      <p:tgtEl>
                        <p:sldTgt/>
                      </p:tgtEl>
                    </p:cond>
                  </p:endCondLst>
                </p:cTn>
                <p:tgtEl>
                  <p:spTgt spid="2"/>
                </p:tgtEl>
              </p:cMediaNode>
            </p:audio>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23850" y="188913"/>
            <a:ext cx="8229600" cy="1398587"/>
          </a:xfrm>
        </p:spPr>
        <p:txBody>
          <a:bodyPr/>
          <a:lstStyle/>
          <a:p>
            <a:pPr eaLnBrk="1" hangingPunct="1"/>
            <a:r>
              <a:rPr lang="en-GB" altLang="en-US" sz="6200">
                <a:latin typeface="Comic Sans MS" panose="030F0702030302020204" pitchFamily="66" charset="0"/>
              </a:rPr>
              <a:t>C’est rouge</a:t>
            </a:r>
          </a:p>
        </p:txBody>
      </p:sp>
      <p:pic>
        <p:nvPicPr>
          <p:cNvPr id="13315" name="Picture 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87450" y="1844675"/>
            <a:ext cx="6489700" cy="417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4267200" y="3124200"/>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2437" fill="hold"/>
                                        <p:tgtEl>
                                          <p:spTgt spid="2"/>
                                        </p:tgtEl>
                                      </p:cBhvr>
                                    </p:cmd>
                                  </p:childTnLst>
                                </p:cTn>
                              </p:par>
                            </p:childTnLst>
                          </p:cTn>
                        </p:par>
                      </p:childTnLst>
                    </p:cTn>
                  </p:par>
                </p:childTnLst>
              </p:cTn>
              <p:nextCondLst>
                <p:cond evt="onClick" delay="0">
                  <p:tgtEl>
                    <p:spTgt spid="2"/>
                  </p:tgtEl>
                </p:cond>
              </p:nextCondLst>
            </p:seq>
            <p:audio>
              <p:cMediaNode vol="80000">
                <p:cTn id="13" fill="hold" display="0">
                  <p:stCondLst>
                    <p:cond delay="indefinite"/>
                  </p:stCondLst>
                  <p:endCondLst>
                    <p:cond evt="onStopAudio" delay="0">
                      <p:tgtEl>
                        <p:sldTgt/>
                      </p:tgtEl>
                    </p:cond>
                  </p:endCondLst>
                </p:cTn>
                <p:tgtEl>
                  <p:spTgt spid="2"/>
                </p:tgtEl>
              </p:cMediaNode>
            </p:audio>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23850" y="188913"/>
            <a:ext cx="8229600" cy="1398587"/>
          </a:xfrm>
        </p:spPr>
        <p:txBody>
          <a:bodyPr/>
          <a:lstStyle/>
          <a:p>
            <a:pPr eaLnBrk="1" hangingPunct="1"/>
            <a:r>
              <a:rPr lang="en-GB" altLang="en-US" sz="6200">
                <a:latin typeface="Comic Sans MS" panose="030F0702030302020204" pitchFamily="66" charset="0"/>
              </a:rPr>
              <a:t>C’est vert </a:t>
            </a:r>
          </a:p>
        </p:txBody>
      </p:sp>
      <p:pic>
        <p:nvPicPr>
          <p:cNvPr id="14339" name="Picture 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55875" y="1916113"/>
            <a:ext cx="3832225" cy="397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4267200" y="3124200"/>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2427" fill="hold"/>
                                        <p:tgtEl>
                                          <p:spTgt spid="2"/>
                                        </p:tgtEl>
                                      </p:cBhvr>
                                    </p:cmd>
                                  </p:childTnLst>
                                </p:cTn>
                              </p:par>
                            </p:childTnLst>
                          </p:cTn>
                        </p:par>
                      </p:childTnLst>
                    </p:cTn>
                  </p:par>
                </p:childTnLst>
              </p:cTn>
              <p:nextCondLst>
                <p:cond evt="onClick" delay="0">
                  <p:tgtEl>
                    <p:spTgt spid="2"/>
                  </p:tgtEl>
                </p:cond>
              </p:nextCondLst>
            </p:seq>
            <p:audio>
              <p:cMediaNode vol="80000">
                <p:cTn id="13" fill="hold" display="0">
                  <p:stCondLst>
                    <p:cond delay="indefinite"/>
                  </p:stCondLst>
                  <p:endCondLst>
                    <p:cond evt="onStopAudio" delay="0">
                      <p:tgtEl>
                        <p:sldTgt/>
                      </p:tgtEl>
                    </p:cond>
                  </p:endCondLst>
                </p:cTn>
                <p:tgtEl>
                  <p:spTgt spid="2"/>
                </p:tgtEl>
              </p:cMediaNode>
            </p:audio>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23850" y="188913"/>
            <a:ext cx="8229600" cy="1398587"/>
          </a:xfrm>
        </p:spPr>
        <p:txBody>
          <a:bodyPr/>
          <a:lstStyle/>
          <a:p>
            <a:pPr eaLnBrk="1" hangingPunct="1"/>
            <a:r>
              <a:rPr lang="en-GB" altLang="en-US" sz="6200">
                <a:latin typeface="Comic Sans MS" panose="030F0702030302020204" pitchFamily="66" charset="0"/>
              </a:rPr>
              <a:t>C’est jaune </a:t>
            </a:r>
          </a:p>
        </p:txBody>
      </p:sp>
      <p:pic>
        <p:nvPicPr>
          <p:cNvPr id="15363" name="Picture 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84438" y="1916113"/>
            <a:ext cx="4068762"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4267200" y="3124200"/>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2367" fill="hold"/>
                                        <p:tgtEl>
                                          <p:spTgt spid="2"/>
                                        </p:tgtEl>
                                      </p:cBhvr>
                                    </p:cmd>
                                  </p:childTnLst>
                                </p:cTn>
                              </p:par>
                            </p:childTnLst>
                          </p:cTn>
                        </p:par>
                      </p:childTnLst>
                    </p:cTn>
                  </p:par>
                </p:childTnLst>
              </p:cTn>
              <p:nextCondLst>
                <p:cond evt="onClick" delay="0">
                  <p:tgtEl>
                    <p:spTgt spid="2"/>
                  </p:tgtEl>
                </p:cond>
              </p:nextCondLst>
            </p:seq>
            <p:audio>
              <p:cMediaNode vol="80000">
                <p:cTn id="13" fill="hold" display="0">
                  <p:stCondLst>
                    <p:cond delay="indefinite"/>
                  </p:stCondLst>
                  <p:endCondLst>
                    <p:cond evt="onStopAudio" delay="0">
                      <p:tgtEl>
                        <p:sldTgt/>
                      </p:tgtEl>
                    </p:cond>
                  </p:endCondLst>
                </p:cTn>
                <p:tgtEl>
                  <p:spTgt spid="2"/>
                </p:tgtEl>
              </p:cMediaNode>
            </p:audio>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23850" y="188913"/>
            <a:ext cx="8229600" cy="1398587"/>
          </a:xfrm>
        </p:spPr>
        <p:txBody>
          <a:bodyPr/>
          <a:lstStyle/>
          <a:p>
            <a:pPr eaLnBrk="1" hangingPunct="1"/>
            <a:r>
              <a:rPr lang="en-GB" altLang="en-US" sz="6200">
                <a:latin typeface="Comic Sans MS" panose="030F0702030302020204" pitchFamily="66" charset="0"/>
              </a:rPr>
              <a:t>C’est rose</a:t>
            </a:r>
          </a:p>
        </p:txBody>
      </p:sp>
      <p:pic>
        <p:nvPicPr>
          <p:cNvPr id="16387" name="Picture 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68538" y="1592263"/>
            <a:ext cx="4581525" cy="456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4267200" y="3124200"/>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2677" fill="hold"/>
                                        <p:tgtEl>
                                          <p:spTgt spid="2"/>
                                        </p:tgtEl>
                                      </p:cBhvr>
                                    </p:cmd>
                                  </p:childTnLst>
                                </p:cTn>
                              </p:par>
                            </p:childTnLst>
                          </p:cTn>
                        </p:par>
                      </p:childTnLst>
                    </p:cTn>
                  </p:par>
                </p:childTnLst>
              </p:cTn>
              <p:nextCondLst>
                <p:cond evt="onClick" delay="0">
                  <p:tgtEl>
                    <p:spTgt spid="2"/>
                  </p:tgtEl>
                </p:cond>
              </p:nextCondLst>
            </p:seq>
            <p:audio>
              <p:cMediaNode vol="80000">
                <p:cTn id="13" fill="hold" display="0">
                  <p:stCondLst>
                    <p:cond delay="indefinite"/>
                  </p:stCondLst>
                  <p:endCondLst>
                    <p:cond evt="onStopAudio" delay="0">
                      <p:tgtEl>
                        <p:sldTgt/>
                      </p:tgtEl>
                    </p:cond>
                  </p:endCondLst>
                </p:cTn>
                <p:tgtEl>
                  <p:spTgt spid="2"/>
                </p:tgtEl>
              </p:cMediaNode>
            </p:audio>
          </p:childTnLst>
        </p:cTn>
      </p:par>
    </p:tnLst>
    <p:bldLst>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9A54E40331C58479D0FF3C3066F2772" ma:contentTypeVersion="" ma:contentTypeDescription="Create a new document." ma:contentTypeScope="" ma:versionID="9d1de4b43ad8fd05111262cc6c7493d7">
  <xsd:schema xmlns:xsd="http://www.w3.org/2001/XMLSchema" xmlns:xs="http://www.w3.org/2001/XMLSchema" xmlns:p="http://schemas.microsoft.com/office/2006/metadata/properties" xmlns:ns2="5a3829d0-f4cb-424b-a364-715d1b4ecebf" targetNamespace="http://schemas.microsoft.com/office/2006/metadata/properties" ma:root="true" ma:fieldsID="e81b8604e14bfce58d05f5f8939f86bd" ns2:_="">
    <xsd:import namespace="5a3829d0-f4cb-424b-a364-715d1b4ecebf"/>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a3829d0-f4cb-424b-a364-715d1b4eceb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8518DF6-3F0B-413F-97E5-AFB7E3A11D81}">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563E96EA-01D9-48C0-8B2A-6CFF28754DE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a3829d0-f4cb-424b-a364-715d1b4ece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ABEAFD6-C6BC-4B76-9637-B27DA86B3A8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4149</TotalTime>
  <Words>387</Words>
  <Application>Microsoft Office PowerPoint</Application>
  <PresentationFormat>On-screen Show (4:3)</PresentationFormat>
  <Paragraphs>56</Paragraphs>
  <Slides>20</Slides>
  <Notes>8</Notes>
  <HiddenSlides>0</HiddenSlides>
  <MMClips>26</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Comic Sans MS</vt:lpstr>
      <vt:lpstr>Office Theme</vt:lpstr>
      <vt:lpstr>City of Edinburgh French Early Level </vt:lpstr>
      <vt:lpstr>Activité 1 </vt:lpstr>
      <vt:lpstr>C’est de quelle couleur?</vt:lpstr>
      <vt:lpstr>C’est bleu</vt:lpstr>
      <vt:lpstr>C’est blanc </vt:lpstr>
      <vt:lpstr>C’est rouge</vt:lpstr>
      <vt:lpstr>C’est vert </vt:lpstr>
      <vt:lpstr>C’est jaune </vt:lpstr>
      <vt:lpstr>C’est rose</vt:lpstr>
      <vt:lpstr>C’est noir</vt:lpstr>
      <vt:lpstr>C’est orange</vt:lpstr>
      <vt:lpstr>C’est gris</vt:lpstr>
      <vt:lpstr>C’est violet</vt:lpstr>
      <vt:lpstr>C’est marron</vt:lpstr>
      <vt:lpstr>PowerPoint Presentation</vt:lpstr>
      <vt:lpstr>Poème des couleurs</vt:lpstr>
      <vt:lpstr>Couleurs (to tune for Frère Jacques)</vt:lpstr>
      <vt:lpstr>Cartoonito</vt:lpstr>
      <vt:lpstr>The Lingo Show</vt:lpstr>
      <vt:lpstr>Au revoir!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Aujourd’hui c’est mardi le onze janvier</dc:title>
  <dc:creator>Ann</dc:creator>
  <cp:lastModifiedBy>Mrs Topping</cp:lastModifiedBy>
  <cp:revision>134</cp:revision>
  <dcterms:created xsi:type="dcterms:W3CDTF">2010-11-30T11:25:06Z</dcterms:created>
  <dcterms:modified xsi:type="dcterms:W3CDTF">2020-04-27T11:04:15Z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0x010100A9A54E40331C58479D0FF3C3066F2772</vt:lpwstr>
  </property>
</Properties>
</file>