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8" r:id="rId5"/>
    <p:sldId id="281" r:id="rId6"/>
    <p:sldId id="260" r:id="rId7"/>
    <p:sldId id="258" r:id="rId8"/>
    <p:sldId id="280" r:id="rId9"/>
    <p:sldId id="282" r:id="rId10"/>
    <p:sldId id="259" r:id="rId11"/>
    <p:sldId id="279" r:id="rId12"/>
    <p:sldId id="268" r:id="rId13"/>
    <p:sldId id="263" r:id="rId14"/>
    <p:sldId id="264" r:id="rId15"/>
    <p:sldId id="276" r:id="rId16"/>
    <p:sldId id="269" r:id="rId17"/>
    <p:sldId id="267" r:id="rId18"/>
    <p:sldId id="265" r:id="rId19"/>
    <p:sldId id="266" r:id="rId20"/>
    <p:sldId id="277" r:id="rId21"/>
    <p:sldId id="270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56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04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98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72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452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96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36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51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70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6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27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A70D0-FC20-4BCE-BF0B-6704DA6089D8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0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i/status/125299451173688934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Blackburn Primary School </a:t>
            </a: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Celebration Assembly </a:t>
            </a:r>
          </a:p>
          <a:p>
            <a:r>
              <a:rPr lang="en-GB" dirty="0" smtClean="0">
                <a:latin typeface="SassoonCRInfant" panose="02010503020300020003" pitchFamily="2" charset="0"/>
              </a:rPr>
              <a:t>Friday the 24th of April 2020</a:t>
            </a:r>
          </a:p>
          <a:p>
            <a:r>
              <a:rPr lang="en-GB" dirty="0" smtClean="0">
                <a:latin typeface="SassoonCRInfant" panose="02010503020300020003" pitchFamily="2" charset="0"/>
              </a:rPr>
              <a:t>Blackburn Primary, a school family, growing, learning and succeeding.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4" name="Picture 16" descr="blackburn 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186531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1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GB" sz="27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Well done to Mack for </a:t>
            </a:r>
            <a:r>
              <a:rPr lang="en-GB" sz="27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always being ready and working hard this week on sounds and fractions. </a:t>
            </a:r>
            <a:r>
              <a:rPr lang="en-GB" sz="32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/>
            </a:r>
            <a:br>
              <a:rPr lang="en-GB" sz="32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096344" cy="411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388905" cy="411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Well done to Ewan for </a:t>
            </a:r>
            <a:r>
              <a:rPr lang="en-GB" dirty="0">
                <a:latin typeface="SassoonCRInfant" panose="02010503020300020003" pitchFamily="2" charset="0"/>
              </a:rPr>
              <a:t>working hard on fractions and grammar skills. 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700808"/>
            <a:ext cx="2994605" cy="398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312368" cy="398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37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Well done to our pupils in P5/6/7 for celebrating World Earth Day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2043906"/>
            <a:ext cx="64674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4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</a:pPr>
            <a:r>
              <a:rPr lang="en-GB" sz="2800" dirty="0" smtClean="0">
                <a:solidFill>
                  <a:srgbClr val="000000"/>
                </a:solidFill>
                <a:latin typeface="SassoonCRInfant" panose="02010503020300020003" pitchFamily="2" charset="0"/>
                <a:ea typeface="+mn-ea"/>
                <a:cs typeface="+mn-cs"/>
              </a:rPr>
              <a:t>Ellie B for her excellent Jupiter Art Land Lego Structure called Rebirth</a:t>
            </a:r>
            <a:endParaRPr lang="en-GB" sz="2800" dirty="0">
              <a:solidFill>
                <a:srgbClr val="000000"/>
              </a:solidFill>
              <a:latin typeface="SassoonCRInfant" panose="02010503020300020003" pitchFamily="2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974" y="1600200"/>
            <a:ext cx="46280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4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latin typeface="SassoonCRInfant" panose="02010503020300020003" pitchFamily="2" charset="0"/>
              </a:rPr>
              <a:t>World day video from pupils in p5/6/7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twitter.com/i/status/1252994511736889344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668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World Earth Day from pupils in P5/6/7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400" y="1600200"/>
            <a:ext cx="380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13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Bike Art from pupils in P5/6/7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16" y="1600200"/>
            <a:ext cx="564236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Bike Art from pupils in P5/6/7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79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Bike art from pupils in P5/6/7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86" y="1600200"/>
            <a:ext cx="56680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76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</a:pPr>
            <a:r>
              <a:rPr lang="en-GB" sz="1400" dirty="0">
                <a:solidFill>
                  <a:srgbClr val="000000"/>
                </a:solidFill>
                <a:latin typeface="SassoonCRInfant" panose="02010503020300020003" pitchFamily="2" charset="0"/>
                <a:ea typeface="+mn-ea"/>
                <a:cs typeface="+mn-cs"/>
              </a:rPr>
              <a:t/>
            </a:r>
            <a:br>
              <a:rPr lang="en-GB" sz="1400" dirty="0">
                <a:solidFill>
                  <a:srgbClr val="000000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r>
              <a:rPr lang="en-GB" dirty="0" smtClean="0">
                <a:latin typeface="SassoonCRInfant" panose="02010503020300020003" pitchFamily="2" charset="0"/>
              </a:rPr>
              <a:t>  Bike Art from pupils in P5/6/7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3" y="1600200"/>
            <a:ext cx="25458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3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Shout outs from staff………..</a:t>
            </a: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We all miss you</a:t>
            </a:r>
          </a:p>
          <a:p>
            <a:pPr marL="0" indent="0">
              <a:buNone/>
            </a:pP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Teaching staf</a:t>
            </a:r>
            <a:r>
              <a:rPr lang="en-GB" sz="2000" dirty="0">
                <a:latin typeface="SassoonCRInfant" panose="02010503020300020003" pitchFamily="2" charset="0"/>
              </a:rPr>
              <a:t>f</a:t>
            </a: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Clarkson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McCarney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Topping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Bryce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Hamill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</a:t>
            </a:r>
            <a:r>
              <a:rPr lang="en-GB" sz="2000" dirty="0" err="1" smtClean="0">
                <a:latin typeface="SassoonCRInfant" panose="02010503020300020003" pitchFamily="2" charset="0"/>
              </a:rPr>
              <a:t>McLuckie</a:t>
            </a:r>
            <a:r>
              <a:rPr lang="en-GB" sz="2000" dirty="0" smtClean="0">
                <a:latin typeface="SassoonCRInfant" panose="02010503020300020003" pitchFamily="2" charset="0"/>
              </a:rPr>
              <a:t>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Miller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 Riding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</a:t>
            </a:r>
            <a:r>
              <a:rPr lang="en-GB" sz="2000" dirty="0" err="1" smtClean="0">
                <a:latin typeface="SassoonCRInfant" panose="02010503020300020003" pitchFamily="2" charset="0"/>
              </a:rPr>
              <a:t>Brodzka</a:t>
            </a:r>
            <a:r>
              <a:rPr lang="en-GB" sz="2000" dirty="0" smtClean="0">
                <a:latin typeface="SassoonCRInfant" panose="02010503020300020003" pitchFamily="2" charset="0"/>
              </a:rPr>
              <a:t>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Anderson </a:t>
            </a:r>
          </a:p>
          <a:p>
            <a:pPr marL="0" indent="0">
              <a:buNone/>
            </a:pP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Support staff </a:t>
            </a:r>
          </a:p>
          <a:p>
            <a:pPr marL="0" indent="0">
              <a:buNone/>
            </a:pP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Robertson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Wilmott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Smith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</a:t>
            </a:r>
            <a:r>
              <a:rPr lang="en-GB" sz="2000" dirty="0" err="1" smtClean="0">
                <a:latin typeface="SassoonCRInfant" panose="02010503020300020003" pitchFamily="2" charset="0"/>
              </a:rPr>
              <a:t>Meikle</a:t>
            </a:r>
            <a:r>
              <a:rPr lang="en-GB" sz="2000" dirty="0" smtClean="0">
                <a:latin typeface="SassoonCRInfant" panose="02010503020300020003" pitchFamily="2" charset="0"/>
              </a:rPr>
              <a:t>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Anderson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Gilbert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Butler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Hamilton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McMillan  </a:t>
            </a:r>
          </a:p>
          <a:p>
            <a:pPr marL="0" indent="0">
              <a:buNone/>
            </a:pP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4" name="Picture 16" descr="blackburn 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05064"/>
            <a:ext cx="186531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5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A Bike from the Stone Age from pupils in P5/6/7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2043906"/>
            <a:ext cx="64674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1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latin typeface="SassoonCRInfant" panose="02010503020300020003" pitchFamily="2" charset="0"/>
              </a:rPr>
              <a:t>Excellent work from P5/6/7</a:t>
            </a:r>
            <a:endParaRPr lang="en-GB" sz="3200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just" fontAlgn="base">
              <a:buNone/>
            </a:pPr>
            <a:r>
              <a:rPr lang="en-GB" sz="7200" dirty="0">
                <a:solidFill>
                  <a:srgbClr val="000000"/>
                </a:solidFill>
                <a:latin typeface="SassoonCRInfant" panose="02010503020300020003" pitchFamily="2" charset="0"/>
              </a:rPr>
              <a:t> </a:t>
            </a:r>
          </a:p>
          <a:p>
            <a:pPr marL="0" indent="0" algn="just" fontAlgn="base">
              <a:buNone/>
            </a:pPr>
            <a:r>
              <a:rPr lang="en-GB" sz="96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Jack for his writing about his favourite band 'System of a Down'</a:t>
            </a:r>
          </a:p>
          <a:p>
            <a:pPr marL="0" indent="0" algn="just" fontAlgn="base">
              <a:buNone/>
            </a:pPr>
            <a:endParaRPr lang="en-GB" sz="9600" dirty="0" smtClean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indent="0" algn="just" fontAlgn="base">
              <a:buNone/>
            </a:pPr>
            <a:r>
              <a:rPr lang="en-GB" sz="96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Sydney </a:t>
            </a:r>
            <a:r>
              <a:rPr lang="en-GB" sz="9600" dirty="0">
                <a:solidFill>
                  <a:srgbClr val="000000"/>
                </a:solidFill>
                <a:latin typeface="SassoonCRInfant" panose="02010503020300020003" pitchFamily="2" charset="0"/>
              </a:rPr>
              <a:t>for her various messages and photos sent to cheer everyone up and keep us all connected.</a:t>
            </a:r>
          </a:p>
          <a:p>
            <a:pPr algn="just" fontAlgn="base"/>
            <a:endParaRPr lang="en-GB" sz="9600" dirty="0" smtClean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indent="0" algn="just" fontAlgn="base">
              <a:buNone/>
            </a:pPr>
            <a:r>
              <a:rPr lang="en-GB" sz="96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Ryan </a:t>
            </a:r>
            <a:r>
              <a:rPr lang="en-GB" sz="9600" dirty="0">
                <a:solidFill>
                  <a:srgbClr val="000000"/>
                </a:solidFill>
                <a:latin typeface="SassoonCRInfant" panose="02010503020300020003" pitchFamily="2" charset="0"/>
              </a:rPr>
              <a:t>came up with some really interesting concepts in photography</a:t>
            </a:r>
            <a:r>
              <a:rPr lang="en-GB" sz="96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.</a:t>
            </a:r>
          </a:p>
          <a:p>
            <a:pPr marL="0" indent="0" algn="just" fontAlgn="base">
              <a:buNone/>
            </a:pPr>
            <a:r>
              <a:rPr lang="en-GB" sz="9600" dirty="0">
                <a:solidFill>
                  <a:srgbClr val="000000"/>
                </a:solidFill>
                <a:latin typeface="SassoonCRInfant" panose="02010503020300020003" pitchFamily="2" charset="0"/>
              </a:rPr>
              <a:t> </a:t>
            </a:r>
          </a:p>
          <a:p>
            <a:pPr marL="0" indent="0" algn="just" fontAlgn="base">
              <a:buNone/>
            </a:pPr>
            <a:r>
              <a:rPr lang="en-GB" sz="9600" dirty="0" err="1">
                <a:solidFill>
                  <a:srgbClr val="000000"/>
                </a:solidFill>
                <a:latin typeface="SassoonCRInfant" panose="02010503020300020003" pitchFamily="2" charset="0"/>
              </a:rPr>
              <a:t>Eilidh</a:t>
            </a:r>
            <a:r>
              <a:rPr lang="en-GB" sz="9600" dirty="0">
                <a:solidFill>
                  <a:srgbClr val="000000"/>
                </a:solidFill>
                <a:latin typeface="SassoonCRInfant" panose="02010503020300020003" pitchFamily="2" charset="0"/>
              </a:rPr>
              <a:t> and Sara for their excellent baking </a:t>
            </a:r>
          </a:p>
          <a:p>
            <a:pPr algn="just" fontAlgn="base"/>
            <a:endParaRPr lang="en-GB" sz="9600" dirty="0" smtClean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indent="0" algn="just" fontAlgn="base">
              <a:buNone/>
            </a:pPr>
            <a:r>
              <a:rPr lang="en-GB" sz="96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Austin </a:t>
            </a:r>
            <a:r>
              <a:rPr lang="en-GB" sz="9600" dirty="0">
                <a:solidFill>
                  <a:srgbClr val="000000"/>
                </a:solidFill>
                <a:latin typeface="SassoonCRInfant" panose="02010503020300020003" pitchFamily="2" charset="0"/>
              </a:rPr>
              <a:t>for his fabulous animation efforts</a:t>
            </a:r>
          </a:p>
          <a:p>
            <a:pPr algn="just" fontAlgn="base"/>
            <a:endParaRPr lang="en-GB" sz="7200" dirty="0" smtClean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indent="0" fontAlgn="base">
              <a:buNone/>
            </a:pPr>
            <a:r>
              <a:rPr lang="en-GB" sz="5600" dirty="0">
                <a:solidFill>
                  <a:srgbClr val="000000"/>
                </a:solidFill>
                <a:latin typeface="SassoonCRInfant" panose="02010503020300020003" pitchFamily="2" charset="0"/>
              </a:rPr>
              <a:t/>
            </a:r>
            <a:br>
              <a:rPr lang="en-GB" sz="5600" dirty="0">
                <a:solidFill>
                  <a:srgbClr val="000000"/>
                </a:solidFill>
                <a:latin typeface="SassoonCRInfant" panose="02010503020300020003" pitchFamily="2" charset="0"/>
              </a:rPr>
            </a:br>
            <a:r>
              <a:rPr lang="en-GB" dirty="0">
                <a:solidFill>
                  <a:srgbClr val="000000"/>
                </a:solidFill>
              </a:rPr>
              <a:t/>
            </a:r>
            <a:br>
              <a:rPr lang="en-GB" dirty="0">
                <a:solidFill>
                  <a:srgbClr val="000000"/>
                </a:solidFill>
              </a:rPr>
            </a:b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9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Take care and stay safe </a:t>
            </a: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We all miss you and look forward to when we will see you all again</a:t>
            </a:r>
            <a:r>
              <a:rPr lang="en-GB" dirty="0">
                <a:latin typeface="SassoonCRInfant" panose="02010503020300020003" pitchFamily="2" charset="0"/>
              </a:rPr>
              <a:t> </a:t>
            </a:r>
            <a:r>
              <a:rPr lang="en-GB" dirty="0" smtClean="0">
                <a:latin typeface="SassoonCRInfant" panose="02010503020300020003" pitchFamily="2" charset="0"/>
              </a:rPr>
              <a:t>from all the staff at Blackburn Primary School </a:t>
            </a:r>
          </a:p>
          <a:p>
            <a:pPr marL="0" indent="0" algn="just">
              <a:buNone/>
            </a:pPr>
            <a:endParaRPr lang="en-GB" dirty="0">
              <a:latin typeface="SassoonCRInfant" panose="02010503020300020003" pitchFamily="2" charset="0"/>
            </a:endParaRPr>
          </a:p>
          <a:p>
            <a:pPr marL="0" indent="0" algn="just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Have a lovely weekend and we will be back in touch on Monday </a:t>
            </a:r>
          </a:p>
          <a:p>
            <a:pPr marL="0" indent="0" algn="just">
              <a:buNone/>
            </a:pPr>
            <a:endParaRPr lang="en-GB" dirty="0">
              <a:latin typeface="SassoonCRInfant" panose="02010503020300020003" pitchFamily="2" charset="0"/>
            </a:endParaRPr>
          </a:p>
          <a:p>
            <a:pPr marL="0" indent="0" algn="just">
              <a:buNone/>
            </a:pP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54" y="4380859"/>
            <a:ext cx="3800125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41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Shouts Out for pupils </a:t>
            </a: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 </a:t>
            </a:r>
          </a:p>
          <a:p>
            <a:pPr marL="0" indent="0" algn="ctr">
              <a:buNone/>
            </a:pP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524" y="1323413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SassoonCRInfant" panose="02010503020300020003" pitchFamily="2" charset="0"/>
              </a:rPr>
              <a:t>Happy birthday Ewan we all hope you have a lovely day.  We are sending lots of love and best </a:t>
            </a:r>
            <a:r>
              <a:rPr lang="en-GB" sz="4000" dirty="0" smtClean="0">
                <a:latin typeface="SassoonCRInfant" panose="02010503020300020003" pitchFamily="2" charset="0"/>
              </a:rPr>
              <a:t>wishes and truly wish we could eat some birthday cake with you! </a:t>
            </a:r>
            <a:endParaRPr lang="en-GB" sz="4000" dirty="0">
              <a:latin typeface="SassoonCRInfant" panose="02010503020300020003" pitchFamily="2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06" y="4493512"/>
            <a:ext cx="2913534" cy="194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1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 smtClean="0">
                <a:latin typeface="SassoonCRInfant" panose="02010503020300020003" pitchFamily="2" charset="0"/>
              </a:rPr>
              <a:t>Well done Katie in P1 for all your creative work over the last few weeks.  You have been very busy!</a:t>
            </a:r>
            <a:endParaRPr lang="en-GB" sz="3200" dirty="0">
              <a:latin typeface="SassoonCRInfant" panose="02010503020300020003" pitchFamily="2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2766"/>
            <a:ext cx="249627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86324" y="2566404"/>
            <a:ext cx="3468385" cy="260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92331" y="1761530"/>
            <a:ext cx="2448272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Image pre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5576" y="3393711"/>
            <a:ext cx="2165924" cy="288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SassoonCRInfant" panose="02010503020300020003" pitchFamily="2" charset="0"/>
              </a:rPr>
              <a:t>Well done to Shaun and </a:t>
            </a:r>
            <a:r>
              <a:rPr lang="en-GB" sz="3600" dirty="0" err="1" smtClean="0">
                <a:latin typeface="SassoonCRInfant" panose="02010503020300020003" pitchFamily="2" charset="0"/>
              </a:rPr>
              <a:t>Raiyaan</a:t>
            </a:r>
            <a:r>
              <a:rPr lang="en-GB" sz="3600" dirty="0" smtClean="0">
                <a:latin typeface="SassoonCRInfant" panose="02010503020300020003" pitchFamily="2" charset="0"/>
              </a:rPr>
              <a:t> for completing all of their study ladder tasks</a:t>
            </a:r>
            <a:endParaRPr lang="en-GB" sz="3600" dirty="0">
              <a:latin typeface="SassoonCRInfant" panose="02010503020300020003" pitchFamily="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019" y="1600200"/>
            <a:ext cx="62479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51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GB" sz="25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/>
            </a:r>
            <a:br>
              <a:rPr lang="en-GB" sz="25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r>
              <a:rPr lang="en-GB" sz="25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Well done to </a:t>
            </a:r>
            <a:r>
              <a:rPr lang="en-GB" sz="2500" dirty="0" err="1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Raiyaan</a:t>
            </a:r>
            <a:r>
              <a:rPr lang="en-GB" sz="25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 in A1 for </a:t>
            </a:r>
            <a:r>
              <a:rPr lang="en-GB" sz="25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working so hard at home to complete his numeracy and literacy tasks</a:t>
            </a:r>
            <a:br>
              <a:rPr lang="en-GB" sz="25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501" y="3095963"/>
            <a:ext cx="3672408" cy="27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252028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98" y="3200007"/>
            <a:ext cx="237626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44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Excellent work from Ria in P2/3 writing about going into Space!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184576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54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latin typeface="SassoonCRInfant" panose="02010503020300020003" pitchFamily="2" charset="0"/>
              </a:rPr>
              <a:t>Well done Grace in P4/5 and younger brother Dylan for your rainbow and volcano experiment</a:t>
            </a:r>
            <a:endParaRPr lang="en-GB" sz="3200" dirty="0">
              <a:latin typeface="SassoonCRInfant" panose="02010503020300020003" pitchFamily="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340237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>
                <a:latin typeface="SassoonCRInfant" panose="02010503020300020003" pitchFamily="2" charset="0"/>
              </a:rPr>
              <a:t>Well done to one of our families for their wonderful power point on what they did over the Easter Holidays </a:t>
            </a:r>
            <a:endParaRPr lang="en-GB" sz="3200" dirty="0">
              <a:latin typeface="SassoonCRInfant" panose="02010503020300020003" pitchFamily="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77" y="1700808"/>
            <a:ext cx="2511886" cy="430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372689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3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341</Words>
  <Application>Microsoft Office PowerPoint</Application>
  <PresentationFormat>On-screen Show (4:3)</PresentationFormat>
  <Paragraphs>71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Blackburn Primary School </vt:lpstr>
      <vt:lpstr>Shout outs from staff………..</vt:lpstr>
      <vt:lpstr>Shouts Out for pupils </vt:lpstr>
      <vt:lpstr>Well done Katie in P1 for all your creative work over the last few weeks.  You have been very busy!</vt:lpstr>
      <vt:lpstr>Well done to Shaun and Raiyaan for completing all of their study ladder tasks</vt:lpstr>
      <vt:lpstr> Well done to Raiyaan in A1 for working so hard at home to complete his numeracy and literacy tasks </vt:lpstr>
      <vt:lpstr>Excellent work from Ria in P2/3 writing about going into Space! </vt:lpstr>
      <vt:lpstr>Well done Grace in P4/5 and younger brother Dylan for your rainbow and volcano experiment</vt:lpstr>
      <vt:lpstr>Well done to one of our families for their wonderful power point on what they did over the Easter Holidays </vt:lpstr>
      <vt:lpstr>Well done to Mack for always being ready and working hard this week on sounds and fractions.   </vt:lpstr>
      <vt:lpstr>Well done to Ewan for working hard on fractions and grammar skills. </vt:lpstr>
      <vt:lpstr>Well done to our pupils in P5/6/7 for celebrating World Earth Day </vt:lpstr>
      <vt:lpstr>Ellie B for her excellent Jupiter Art Land Lego Structure called Rebirth</vt:lpstr>
      <vt:lpstr>World day video from pupils in p5/6/7 </vt:lpstr>
      <vt:lpstr>World Earth Day from pupils in P5/6/7</vt:lpstr>
      <vt:lpstr>Bike Art from pupils in P5/6/7</vt:lpstr>
      <vt:lpstr>Bike Art from pupils in P5/6/7 </vt:lpstr>
      <vt:lpstr>Bike art from pupils in P5/6/7 </vt:lpstr>
      <vt:lpstr>   Bike Art from pupils in P5/6/7 </vt:lpstr>
      <vt:lpstr>A Bike from the Stone Age from pupils in P5/6/7 </vt:lpstr>
      <vt:lpstr>Excellent work from P5/6/7</vt:lpstr>
      <vt:lpstr>Take care and stay safe 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Clarkson</dc:creator>
  <cp:lastModifiedBy>Janet Clarkson</cp:lastModifiedBy>
  <cp:revision>54</cp:revision>
  <dcterms:created xsi:type="dcterms:W3CDTF">2020-04-02T20:07:50Z</dcterms:created>
  <dcterms:modified xsi:type="dcterms:W3CDTF">2020-04-24T08:04:23Z</dcterms:modified>
</cp:coreProperties>
</file>