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4" autoAdjust="0"/>
    <p:restoredTop sz="94662" autoAdjust="0"/>
  </p:normalViewPr>
  <p:slideViewPr>
    <p:cSldViewPr>
      <p:cViewPr>
        <p:scale>
          <a:sx n="77" d="100"/>
          <a:sy n="77" d="100"/>
        </p:scale>
        <p:origin x="-118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FF55A-2F96-4F9B-BCBF-5D94A7F9461A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4F30D-FD68-4402-9B48-AE55A4277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4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F30D-FD68-4402-9B48-AE55A42779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1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4F30D-FD68-4402-9B48-AE55A42779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5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58D6-1459-4520-AC66-ED55F98D7E4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FF0C-1C66-4C5A-9209-F6F25ABC3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97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58D6-1459-4520-AC66-ED55F98D7E4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FF0C-1C66-4C5A-9209-F6F25ABC3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09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58D6-1459-4520-AC66-ED55F98D7E4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FF0C-1C66-4C5A-9209-F6F25ABC3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06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58D6-1459-4520-AC66-ED55F98D7E4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FF0C-1C66-4C5A-9209-F6F25ABC3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17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58D6-1459-4520-AC66-ED55F98D7E4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FF0C-1C66-4C5A-9209-F6F25ABC3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3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58D6-1459-4520-AC66-ED55F98D7E4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FF0C-1C66-4C5A-9209-F6F25ABC3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0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58D6-1459-4520-AC66-ED55F98D7E4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FF0C-1C66-4C5A-9209-F6F25ABC3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2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58D6-1459-4520-AC66-ED55F98D7E4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FF0C-1C66-4C5A-9209-F6F25ABC3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70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58D6-1459-4520-AC66-ED55F98D7E4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FF0C-1C66-4C5A-9209-F6F25ABC3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31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58D6-1459-4520-AC66-ED55F98D7E4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FF0C-1C66-4C5A-9209-F6F25ABC3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25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58D6-1459-4520-AC66-ED55F98D7E4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FF0C-1C66-4C5A-9209-F6F25ABC3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5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58D6-1459-4520-AC66-ED55F98D7E4F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FF0C-1C66-4C5A-9209-F6F25ABC3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4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Guess the Nursery rhyme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Click here to take the quiz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7850"/>
            <a:ext cx="9144000" cy="13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7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764704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WRONG, TRY AGAIN</a:t>
            </a:r>
            <a:endParaRPr lang="en-GB" sz="6600" b="1" dirty="0">
              <a:solidFill>
                <a:srgbClr val="FF000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2050" name="Picture 2" descr="C:\Users\shannon.fraser\AppData\Local\Microsoft\Windows\INetCache\IE\BJGSRPU9\red-3122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33" y="2348880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annon.fraser\AppData\Local\Microsoft\Windows\INetCache\IE\9FQ8ABTS\Thumbs-down-fail-thumbs-down-reject-smiley-emoticon-000748-lar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580"/>
            <a:ext cx="2442459" cy="19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Custom 2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287524" y="5309646"/>
            <a:ext cx="2520280" cy="936104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39552" y="5423755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CRInfant" panose="02010503020300020003" pitchFamily="2" charset="0"/>
              </a:rPr>
              <a:t>Back</a:t>
            </a:r>
            <a:endParaRPr lang="en-GB" sz="4000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564904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SassoonCRInfant" panose="02010503020300020003" pitchFamily="2" charset="0"/>
              </a:rPr>
              <a:t>Well done!!!</a:t>
            </a:r>
            <a:endParaRPr lang="en-GB" sz="6600" b="1" dirty="0">
              <a:latin typeface="SassoonCRInfant" panose="02010503020300020003" pitchFamily="2" charset="0"/>
            </a:endParaRPr>
          </a:p>
        </p:txBody>
      </p:sp>
      <p:pic>
        <p:nvPicPr>
          <p:cNvPr id="4" name="Picture 2" descr="C:\Users\shannon.fraser\AppData\Local\Microsoft\Windows\INetCache\IE\G2LBIADL\600px-Étoile_d'or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43" y="2378281"/>
            <a:ext cx="1201316" cy="120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hannon.fraser\AppData\Local\Microsoft\Windows\INetCache\IE\G2LBIADL\600px-Étoile_d'or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71584"/>
            <a:ext cx="1201316" cy="120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annon.fraser\AppData\Local\Microsoft\Windows\INetCache\IE\9FQ8ABTS\GreatJob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546" y="4530502"/>
            <a:ext cx="337245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ree Nursery Rhymes Clipa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"/>
          <a:stretch/>
        </p:blipFill>
        <p:spPr bwMode="auto">
          <a:xfrm>
            <a:off x="251520" y="81541"/>
            <a:ext cx="2016224" cy="19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4570book | Clipart Hickory Dickory Dock in pack #48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33" y="98758"/>
            <a:ext cx="3185167" cy="19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Nursery Rhyme Clipart 6 - 338 X 275 - WebComicms.N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71" y="0"/>
            <a:ext cx="1852391" cy="138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Five Little Ducks Felt Board Templat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01852"/>
            <a:ext cx="2521618" cy="275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SassoonCRInfant" panose="02010503020300020003" pitchFamily="2" charset="0"/>
              </a:rPr>
              <a:t>WHO AM I?</a:t>
            </a:r>
            <a:r>
              <a:rPr lang="en-GB" sz="3200" dirty="0" smtClean="0">
                <a:latin typeface="SassoonCRInfant" panose="02010503020300020003" pitchFamily="2" charset="0"/>
              </a:rPr>
              <a:t/>
            </a:r>
            <a:br>
              <a:rPr lang="en-GB" sz="3200" dirty="0" smtClean="0">
                <a:latin typeface="SassoonCRInfant" panose="02010503020300020003" pitchFamily="2" charset="0"/>
              </a:rPr>
            </a:br>
            <a:r>
              <a:rPr lang="en-GB" sz="3200" dirty="0" smtClean="0">
                <a:latin typeface="SassoonCRInfant" panose="02010503020300020003" pitchFamily="2" charset="0"/>
              </a:rPr>
              <a:t>I sit on a wall</a:t>
            </a:r>
            <a:br>
              <a:rPr lang="en-GB" sz="3200" dirty="0" smtClean="0">
                <a:latin typeface="SassoonCRInfant" panose="02010503020300020003" pitchFamily="2" charset="0"/>
              </a:rPr>
            </a:br>
            <a:r>
              <a:rPr lang="en-GB" sz="3200" dirty="0" smtClean="0">
                <a:latin typeface="SassoonCRInfant" panose="02010503020300020003" pitchFamily="2" charset="0"/>
              </a:rPr>
              <a:t>I had a great fall</a:t>
            </a:r>
            <a:br>
              <a:rPr lang="en-GB" sz="3200" dirty="0" smtClean="0">
                <a:latin typeface="SassoonCRInfant" panose="02010503020300020003" pitchFamily="2" charset="0"/>
              </a:rPr>
            </a:br>
            <a:r>
              <a:rPr lang="en-GB" sz="3200" dirty="0" smtClean="0">
                <a:latin typeface="SassoonCRInfant" panose="02010503020300020003" pitchFamily="2" charset="0"/>
              </a:rPr>
              <a:t>The kings horses and men couldn’t fix me </a:t>
            </a:r>
            <a:endParaRPr lang="en-GB" sz="3200" dirty="0">
              <a:latin typeface="SassoonCRInfant" panose="02010503020300020003" pitchFamily="2" charset="0"/>
            </a:endParaRPr>
          </a:p>
        </p:txBody>
      </p:sp>
      <p:sp>
        <p:nvSpPr>
          <p:cNvPr id="4" name="Action Button: Custom 3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76505" y="3314894"/>
            <a:ext cx="3168352" cy="1152128"/>
          </a:xfrm>
          <a:prstGeom prst="actionButtonBlan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84796" y="352505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Twinkle Twinkle little star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7" name="Action Button: Custom 6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4934508" y="3314894"/>
            <a:ext cx="3024336" cy="1152128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303288" y="348689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Humpty Dumpty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8" name="Action Button: Custom 7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00615" y="5131349"/>
            <a:ext cx="3168352" cy="1152128"/>
          </a:xfrm>
          <a:prstGeom prst="actionButtonBlank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70407" y="5291914"/>
            <a:ext cx="268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Jack and Jill went up a hill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11" name="Action Button: Custom 10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4934508" y="5131350"/>
            <a:ext cx="3024336" cy="115212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137123" y="5320283"/>
            <a:ext cx="2619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Hey Diddle Diddle</a:t>
            </a:r>
            <a:endParaRPr lang="en-GB" sz="24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713002">
            <a:off x="841420" y="2593463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92D050"/>
                </a:solidFill>
                <a:latin typeface="SassoonCRInfant" panose="02010503020300020003" pitchFamily="2" charset="0"/>
              </a:rPr>
              <a:t>CORRECT</a:t>
            </a:r>
            <a:endParaRPr lang="en-GB" sz="6600" b="1" dirty="0">
              <a:solidFill>
                <a:srgbClr val="92D050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Action Button: Custom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455023" y="5661247"/>
            <a:ext cx="2028745" cy="710633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3250" y="5663994"/>
            <a:ext cx="2670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CRInfant" panose="02010503020300020003" pitchFamily="2" charset="0"/>
              </a:rPr>
              <a:t>Next</a:t>
            </a:r>
            <a:endParaRPr lang="en-GB" sz="4000" b="1" dirty="0">
              <a:latin typeface="SassoonCRInfant" panose="02010503020300020003" pitchFamily="2" charset="0"/>
            </a:endParaRPr>
          </a:p>
        </p:txBody>
      </p:sp>
      <p:pic>
        <p:nvPicPr>
          <p:cNvPr id="1030" name="Picture 6" descr="Humpty dumpty clipart wall, Humpty dumpty wall Transparent FRE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37339"/>
            <a:ext cx="2448272" cy="306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14"/>
            <a:ext cx="3563888" cy="230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shannon.fraser\AppData\Local\Microsoft\Windows\INetCache\IE\9FQ8ABTS\check-mark-1292787_960_72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15" y="768129"/>
            <a:ext cx="256578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shannon.fraser\AppData\Local\Microsoft\Windows\INetCache\IE\M66632MU\clipart-thumbs-up-happy-smiley-emoticon-256x256-8595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16" y="4491893"/>
            <a:ext cx="2371786" cy="225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764704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WRONG, TRY AGAIN</a:t>
            </a:r>
            <a:endParaRPr lang="en-GB" sz="6600" b="1" dirty="0">
              <a:solidFill>
                <a:srgbClr val="FF000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2050" name="Picture 2" descr="C:\Users\shannon.fraser\AppData\Local\Microsoft\Windows\INetCache\IE\BJGSRPU9\red-3122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33" y="2348880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annon.fraser\AppData\Local\Microsoft\Windows\INetCache\IE\9FQ8ABTS\Thumbs-down-fail-thumbs-down-reject-smiley-emoticon-000748-lar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580"/>
            <a:ext cx="2442459" cy="19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Custom 2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287524" y="5309646"/>
            <a:ext cx="2520280" cy="936104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39552" y="5423755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CRInfant" panose="02010503020300020003" pitchFamily="2" charset="0"/>
              </a:rPr>
              <a:t>Back</a:t>
            </a:r>
            <a:endParaRPr lang="en-GB" sz="4000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344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SassoonCRInfant" panose="02010503020300020003" pitchFamily="2" charset="0"/>
              </a:rPr>
              <a:t>Baa </a:t>
            </a:r>
            <a:r>
              <a:rPr lang="en-GB" sz="3200" dirty="0" err="1" smtClean="0">
                <a:latin typeface="SassoonCRInfant" panose="02010503020300020003" pitchFamily="2" charset="0"/>
              </a:rPr>
              <a:t>Baa</a:t>
            </a:r>
            <a:r>
              <a:rPr lang="en-GB" sz="3200" dirty="0" smtClean="0">
                <a:latin typeface="SassoonCRInfant" panose="02010503020300020003" pitchFamily="2" charset="0"/>
              </a:rPr>
              <a:t> Black Sheep, have you any wool? Yes sir, Yes sir…</a:t>
            </a:r>
          </a:p>
          <a:p>
            <a:pPr algn="ctr"/>
            <a:endParaRPr lang="en-GB" sz="3200" dirty="0">
              <a:latin typeface="SassoonCRInfant" panose="02010503020300020003" pitchFamily="2" charset="0"/>
            </a:endParaRPr>
          </a:p>
          <a:p>
            <a:pPr algn="ctr"/>
            <a:r>
              <a:rPr lang="en-GB" sz="3200" dirty="0" smtClean="0">
                <a:latin typeface="SassoonCRInfant" panose="02010503020300020003" pitchFamily="2" charset="0"/>
              </a:rPr>
              <a:t>How many bags full?</a:t>
            </a:r>
          </a:p>
        </p:txBody>
      </p:sp>
      <p:sp>
        <p:nvSpPr>
          <p:cNvPr id="3" name="Action Button: Custom 2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1187624" y="3446689"/>
            <a:ext cx="2304256" cy="1008112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259632" y="371991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1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5" name="Action Button: Custom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076056" y="3428999"/>
            <a:ext cx="2376264" cy="1008112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436096" y="370222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2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7" name="Action Button: Custom 6">
            <a:hlinkClick r:id="rId5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1259632" y="5219154"/>
            <a:ext cx="2304256" cy="108012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547664" y="551723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3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9" name="Action Button: Custom 8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076056" y="5208003"/>
            <a:ext cx="2376264" cy="108012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508104" y="551723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4</a:t>
            </a:r>
            <a:endParaRPr lang="en-GB" sz="24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625450">
            <a:off x="828775" y="2252178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92D050"/>
                </a:solidFill>
                <a:latin typeface="SassoonCRInfant" panose="02010503020300020003" pitchFamily="2" charset="0"/>
              </a:rPr>
              <a:t>CORRECT</a:t>
            </a:r>
            <a:endParaRPr lang="en-GB" sz="6600" b="1" dirty="0">
              <a:solidFill>
                <a:srgbClr val="92D05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1026" name="Picture 2" descr="C:\Users\shannon.fraser\AppData\Local\Microsoft\Windows\INetCache\IE\9FQ8ABTS\check-mark-1292787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50" y="836712"/>
            <a:ext cx="22725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annon.fraser\AppData\Local\Microsoft\Windows\INetCache\IE\M66632MU\clipart-thumbs-up-happy-smiley-emoticon-256x256-859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1393"/>
            <a:ext cx="2361778" cy="22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Custom 4">
            <a:hlinkClick r:id="rId5" action="ppaction://hlinksldjump" highlightClick="1">
              <a:snd r:embed="rId6" name="click.wav"/>
            </a:hlinkClick>
          </p:cNvPr>
          <p:cNvSpPr/>
          <p:nvPr/>
        </p:nvSpPr>
        <p:spPr>
          <a:xfrm>
            <a:off x="611560" y="5661247"/>
            <a:ext cx="1944216" cy="710633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9532" y="566399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CRInfant" panose="02010503020300020003" pitchFamily="2" charset="0"/>
              </a:rPr>
              <a:t>Next</a:t>
            </a:r>
            <a:endParaRPr lang="en-GB" sz="4000" b="1" dirty="0">
              <a:latin typeface="SassoonCRInfant" panose="02010503020300020003" pitchFamily="2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18258"/>
            <a:ext cx="2189720" cy="15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Baa Baa Black Sheep Pictures for Classroom and Therapy U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573"/>
            <a:ext cx="2558161" cy="255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5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764704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WRONG, TRY AGAIN</a:t>
            </a:r>
            <a:endParaRPr lang="en-GB" sz="6600" b="1" dirty="0">
              <a:solidFill>
                <a:srgbClr val="FF000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2050" name="Picture 2" descr="C:\Users\shannon.fraser\AppData\Local\Microsoft\Windows\INetCache\IE\BJGSRPU9\red-31226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33" y="2348880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annon.fraser\AppData\Local\Microsoft\Windows\INetCache\IE\9FQ8ABTS\Thumbs-down-fail-thumbs-down-reject-smiley-emoticon-000748-lar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580"/>
            <a:ext cx="2442459" cy="19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Custom 2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287524" y="5309646"/>
            <a:ext cx="2520280" cy="936104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39552" y="5423755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CRInfant" panose="02010503020300020003" pitchFamily="2" charset="0"/>
              </a:rPr>
              <a:t>Back</a:t>
            </a:r>
            <a:endParaRPr lang="en-GB" sz="4000" b="1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0"/>
            <a:ext cx="5832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 smtClean="0">
                <a:latin typeface="SassoonCRInfant" panose="02010503020300020003" pitchFamily="2" charset="0"/>
              </a:rPr>
              <a:t>WHO AM I?</a:t>
            </a:r>
            <a:r>
              <a:rPr lang="en-GB" sz="3200" dirty="0" smtClean="0">
                <a:latin typeface="SassoonCRInfant" panose="02010503020300020003" pitchFamily="2" charset="0"/>
              </a:rPr>
              <a:t/>
            </a:r>
            <a:br>
              <a:rPr lang="en-GB" sz="3200" dirty="0" smtClean="0">
                <a:latin typeface="SassoonCRInfant" panose="02010503020300020003" pitchFamily="2" charset="0"/>
              </a:rPr>
            </a:br>
            <a:r>
              <a:rPr lang="en-GB" sz="3200" dirty="0" smtClean="0">
                <a:latin typeface="SassoonCRInfant" panose="02010503020300020003" pitchFamily="2" charset="0"/>
              </a:rPr>
              <a:t>I live in the sky	</a:t>
            </a:r>
            <a:br>
              <a:rPr lang="en-GB" sz="3200" dirty="0" smtClean="0">
                <a:latin typeface="SassoonCRInfant" panose="02010503020300020003" pitchFamily="2" charset="0"/>
              </a:rPr>
            </a:br>
            <a:r>
              <a:rPr lang="en-GB" sz="3200" dirty="0" smtClean="0">
                <a:latin typeface="SassoonCRInfant" panose="02010503020300020003" pitchFamily="2" charset="0"/>
              </a:rPr>
              <a:t>I twinkle so bright</a:t>
            </a:r>
            <a:br>
              <a:rPr lang="en-GB" sz="3200" dirty="0" smtClean="0">
                <a:latin typeface="SassoonCRInfant" panose="02010503020300020003" pitchFamily="2" charset="0"/>
              </a:rPr>
            </a:br>
            <a:r>
              <a:rPr lang="en-GB" sz="3200" dirty="0" smtClean="0">
                <a:latin typeface="SassoonCRInfant" panose="02010503020300020003" pitchFamily="2" charset="0"/>
              </a:rPr>
              <a:t>I always wonder what you are</a:t>
            </a:r>
          </a:p>
          <a:p>
            <a:pPr algn="ctr"/>
            <a:endParaRPr lang="en-GB" sz="3200" dirty="0">
              <a:latin typeface="SassoonCRInfant" panose="02010503020300020003" pitchFamily="2" charset="0"/>
            </a:endParaRPr>
          </a:p>
          <a:p>
            <a:pPr algn="ctr"/>
            <a:r>
              <a:rPr lang="en-GB" sz="3200" dirty="0" smtClean="0">
                <a:latin typeface="SassoonCRInfant" panose="02010503020300020003" pitchFamily="2" charset="0"/>
              </a:rPr>
              <a:t>Can you guess who I am?</a:t>
            </a:r>
            <a:endParaRPr lang="en-GB" sz="3200" dirty="0"/>
          </a:p>
        </p:txBody>
      </p:sp>
      <p:sp>
        <p:nvSpPr>
          <p:cNvPr id="3" name="Action Button: Custom 2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513223" y="3578374"/>
            <a:ext cx="2376264" cy="1080120"/>
          </a:xfrm>
          <a:prstGeom prst="actionButtonBlan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29247" y="370293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Mary had a little Lamb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5" name="Action Button: Custom 4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076056" y="3578373"/>
            <a:ext cx="2376264" cy="1080120"/>
          </a:xfrm>
          <a:prstGeom prst="actionButtonBlank">
            <a:avLst/>
          </a:prstGeom>
          <a:solidFill>
            <a:srgbClr val="F01C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292080" y="362556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Hickory </a:t>
            </a:r>
            <a:r>
              <a:rPr lang="en-GB" sz="2400" dirty="0" err="1" smtClean="0">
                <a:latin typeface="SassoonCRInfant" panose="02010503020300020003" pitchFamily="2" charset="0"/>
              </a:rPr>
              <a:t>Dickory</a:t>
            </a:r>
            <a:r>
              <a:rPr lang="en-GB" sz="2400" dirty="0" smtClean="0">
                <a:latin typeface="SassoonCRInfant" panose="02010503020300020003" pitchFamily="2" charset="0"/>
              </a:rPr>
              <a:t> Dock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7" name="Action Button: Custom 6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1513223" y="5301208"/>
            <a:ext cx="2376264" cy="1080120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714171" y="541982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Humpty Dumpty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9" name="Action Button: Custom 8">
            <a:hlinkClick r:id="rId4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5076181" y="5295259"/>
            <a:ext cx="2376264" cy="1080120"/>
          </a:xfrm>
          <a:prstGeom prst="actionButtonBlan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148189" y="5493473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Twinkle </a:t>
            </a:r>
            <a:r>
              <a:rPr lang="en-GB" sz="2400" dirty="0" err="1" smtClean="0">
                <a:latin typeface="SassoonCRInfant" panose="02010503020300020003" pitchFamily="2" charset="0"/>
              </a:rPr>
              <a:t>Twinkle</a:t>
            </a:r>
            <a:r>
              <a:rPr lang="en-GB" sz="2400" dirty="0" smtClean="0">
                <a:latin typeface="SassoonCRInfant" panose="02010503020300020003" pitchFamily="2" charset="0"/>
              </a:rPr>
              <a:t> little star</a:t>
            </a:r>
            <a:endParaRPr lang="en-GB" sz="24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632256">
            <a:off x="757840" y="2559042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92D050"/>
                </a:solidFill>
                <a:latin typeface="SassoonCRInfant" panose="02010503020300020003" pitchFamily="2" charset="0"/>
              </a:rPr>
              <a:t>CORRECT</a:t>
            </a:r>
            <a:endParaRPr lang="en-GB" sz="6600" b="1" dirty="0">
              <a:solidFill>
                <a:srgbClr val="92D05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1026" name="Picture 2" descr="C:\Users\shannon.fraser\AppData\Local\Microsoft\Windows\INetCache\IE\9FQ8ABTS\check-mark-1292787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66" y="1124744"/>
            <a:ext cx="212593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annon.fraser\AppData\Local\Microsoft\Windows\INetCache\IE\M66632MU\clipart-thumbs-up-happy-smiley-emoticon-256x256-859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84" y="4653135"/>
            <a:ext cx="2201917" cy="209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Custom 4">
            <a:hlinkClick r:id="rId5" action="ppaction://hlinksldjump" highlightClick="1">
              <a:snd r:embed="rId6" name="click.wav"/>
            </a:hlinkClick>
          </p:cNvPr>
          <p:cNvSpPr/>
          <p:nvPr/>
        </p:nvSpPr>
        <p:spPr>
          <a:xfrm>
            <a:off x="611560" y="5661247"/>
            <a:ext cx="2016224" cy="710633"/>
          </a:xfrm>
          <a:prstGeom prst="actionButtonBlan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5536" y="569187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SassoonCRInfant" panose="02010503020300020003" pitchFamily="2" charset="0"/>
              </a:rPr>
              <a:t>Next</a:t>
            </a:r>
            <a:endParaRPr lang="en-GB" sz="4000" b="1" dirty="0">
              <a:latin typeface="SassoonCRInfant" panose="02010503020300020003" pitchFamily="2" charset="0"/>
            </a:endParaRPr>
          </a:p>
        </p:txBody>
      </p:sp>
      <p:pic>
        <p:nvPicPr>
          <p:cNvPr id="6148" name="Picture 4" descr="Star clipart different colors » Clipart St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6776"/>
            <a:ext cx="2282989" cy="20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Library of free clip art free library of diamonds png fil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9" y="3429000"/>
            <a:ext cx="21559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99</Words>
  <Application>Microsoft Office PowerPoint</Application>
  <PresentationFormat>On-screen Show (4:3)</PresentationFormat>
  <Paragraphs>36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Guess the Nursery rhyme</vt:lpstr>
      <vt:lpstr>WHO AM I? I sit on a wall I had a great fall The kings horses and men couldn’t fix 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Nurs</dc:title>
  <dc:creator>Shannon Fraser</dc:creator>
  <cp:lastModifiedBy>Victoria Mainwaring</cp:lastModifiedBy>
  <cp:revision>75</cp:revision>
  <dcterms:created xsi:type="dcterms:W3CDTF">2020-04-06T09:48:10Z</dcterms:created>
  <dcterms:modified xsi:type="dcterms:W3CDTF">2020-04-08T10:27:16Z</dcterms:modified>
</cp:coreProperties>
</file>