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0" r:id="rId6"/>
    <p:sldId id="257" r:id="rId7"/>
    <p:sldId id="258" r:id="rId8"/>
    <p:sldId id="25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0ACB-9E2E-4935-8648-C3EA01C8917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0D7B-6D53-45DD-A839-C3465F266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7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0ACB-9E2E-4935-8648-C3EA01C8917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0D7B-6D53-45DD-A839-C3465F266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09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0ACB-9E2E-4935-8648-C3EA01C8917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0D7B-6D53-45DD-A839-C3465F266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3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0ACB-9E2E-4935-8648-C3EA01C8917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0D7B-6D53-45DD-A839-C3465F266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6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0ACB-9E2E-4935-8648-C3EA01C8917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0D7B-6D53-45DD-A839-C3465F266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05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0ACB-9E2E-4935-8648-C3EA01C8917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0D7B-6D53-45DD-A839-C3465F266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63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0ACB-9E2E-4935-8648-C3EA01C8917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0D7B-6D53-45DD-A839-C3465F266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7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0ACB-9E2E-4935-8648-C3EA01C8917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0D7B-6D53-45DD-A839-C3465F266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7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0ACB-9E2E-4935-8648-C3EA01C8917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0D7B-6D53-45DD-A839-C3465F266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58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0ACB-9E2E-4935-8648-C3EA01C8917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0D7B-6D53-45DD-A839-C3465F266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9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0ACB-9E2E-4935-8648-C3EA01C8917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F0D7B-6D53-45DD-A839-C3465F266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97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50ACB-9E2E-4935-8648-C3EA01C8917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F0D7B-6D53-45DD-A839-C3465F266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7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71926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8"/>
          <a:stretch/>
        </p:blipFill>
        <p:spPr bwMode="auto">
          <a:xfrm>
            <a:off x="4923255" y="3820960"/>
            <a:ext cx="4198771" cy="29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Autofit/>
          </a:bodyPr>
          <a:lstStyle/>
          <a:p>
            <a:r>
              <a:rPr lang="en-GB" sz="6000" dirty="0" smtClean="0">
                <a:latin typeface="SassoonCRInfantMedium" panose="02000603020000020003" pitchFamily="2" charset="0"/>
              </a:rPr>
              <a:t>Reading Selfie Challenge</a:t>
            </a:r>
            <a:br>
              <a:rPr lang="en-GB" sz="6000" dirty="0" smtClean="0">
                <a:latin typeface="SassoonCRInfantMedium" panose="02000603020000020003" pitchFamily="2" charset="0"/>
              </a:rPr>
            </a:br>
            <a:r>
              <a:rPr lang="en-GB" sz="4000" dirty="0" smtClean="0">
                <a:latin typeface="SassoonCRInfantMedium" panose="02000603020000020003" pitchFamily="2" charset="0"/>
              </a:rPr>
              <a:t>To be completed by 8</a:t>
            </a:r>
            <a:r>
              <a:rPr lang="en-GB" sz="4000" baseline="30000" dirty="0" smtClean="0">
                <a:latin typeface="SassoonCRInfantMedium" panose="02000603020000020003" pitchFamily="2" charset="0"/>
              </a:rPr>
              <a:t>th</a:t>
            </a:r>
            <a:r>
              <a:rPr lang="en-GB" sz="4000" dirty="0" smtClean="0">
                <a:latin typeface="SassoonCRInfantMedium" panose="02000603020000020003" pitchFamily="2" charset="0"/>
              </a:rPr>
              <a:t> March 2018</a:t>
            </a:r>
            <a:endParaRPr lang="en-GB" sz="4000" dirty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53208"/>
            <a:ext cx="6192688" cy="413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read in the garden?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reading to sis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9"/>
          <a:stretch/>
        </p:blipFill>
        <p:spPr bwMode="auto">
          <a:xfrm>
            <a:off x="971600" y="1988840"/>
            <a:ext cx="6840760" cy="44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 you read to your brother or sister?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4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reading to 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408712" cy="46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read to your dog?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3816424" cy="508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read in the car?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7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1"/>
            <a:ext cx="6912768" cy="46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read in bed?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3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1"/>
          <a:stretch/>
        </p:blipFill>
        <p:spPr bwMode="auto">
          <a:xfrm>
            <a:off x="755576" y="1700808"/>
            <a:ext cx="7217061" cy="443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read at the Library?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7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6792"/>
            <a:ext cx="7620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read at the park?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71926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8"/>
          <a:stretch/>
        </p:blipFill>
        <p:spPr bwMode="auto">
          <a:xfrm>
            <a:off x="4923255" y="3820960"/>
            <a:ext cx="4198771" cy="29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>
                <a:latin typeface="SassoonCRInfantMedium" panose="02000603020000020003" pitchFamily="2" charset="0"/>
              </a:rPr>
              <a:t>Reading Selfie Challenge</a:t>
            </a:r>
            <a:endParaRPr lang="en-GB" sz="6000" dirty="0">
              <a:latin typeface="SassoonCRInfantMedium" panose="02000603020000020003" pitchFamily="2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560840" cy="1752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Take a selfie of you reading</a:t>
            </a: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Bring it into school or post it on the blog</a:t>
            </a: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The best selfie will win a prize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79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Reading Selfie Challenge To be completed by 8th March 2018</vt:lpstr>
      <vt:lpstr>Do you read in the garden?</vt:lpstr>
      <vt:lpstr>Do you read to your brother or sister?</vt:lpstr>
      <vt:lpstr>Do you read to your dog?</vt:lpstr>
      <vt:lpstr>Do you read in the car?</vt:lpstr>
      <vt:lpstr>Do you read in bed?</vt:lpstr>
      <vt:lpstr>Do you read at the Library?</vt:lpstr>
      <vt:lpstr>Do you read at the park?</vt:lpstr>
      <vt:lpstr>Reading Selfie Challenge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Selfie Challenge</dc:title>
  <dc:creator>Janet Clarkson</dc:creator>
  <cp:lastModifiedBy>Janet Clarkson</cp:lastModifiedBy>
  <cp:revision>3</cp:revision>
  <dcterms:created xsi:type="dcterms:W3CDTF">2018-02-23T09:02:26Z</dcterms:created>
  <dcterms:modified xsi:type="dcterms:W3CDTF">2018-02-23T09:35:57Z</dcterms:modified>
</cp:coreProperties>
</file>