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172EAA-CEF6-4C4E-99A1-C62B5D1F8CE7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A12B7FF-0090-4A41-AA1A-0FD3DD33BFE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en-GB" sz="8800" dirty="0" smtClean="0"/>
              <a:t>Day 100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School Challenge</a:t>
            </a:r>
            <a:endParaRPr lang="en-GB" dirty="0"/>
          </a:p>
        </p:txBody>
      </p:sp>
      <p:pic>
        <p:nvPicPr>
          <p:cNvPr id="1026" name="Picture 2" descr="C:\Users\lauren.dick\AppData\Local\Microsoft\Windows\Temporary Internet Files\Content.IE5\XN76AMLO\100daysofschoo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645024"/>
            <a:ext cx="2873896" cy="287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8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/>
          <a:lstStyle/>
          <a:p>
            <a:r>
              <a:rPr lang="en-GB" dirty="0" smtClean="0"/>
              <a:t>L.I. We are learning to use the internet to find useful information.  We are learning to write correspondence in a real life context.</a:t>
            </a:r>
          </a:p>
          <a:p>
            <a:r>
              <a:rPr lang="en-GB" dirty="0" smtClean="0"/>
              <a:t>Do some research to find a school 100 miles away</a:t>
            </a:r>
          </a:p>
          <a:p>
            <a:r>
              <a:rPr lang="en-GB" dirty="0" smtClean="0"/>
              <a:t>Write to the school.  </a:t>
            </a:r>
          </a:p>
          <a:p>
            <a:r>
              <a:rPr lang="en-GB" dirty="0" smtClean="0"/>
              <a:t>Tell them about yourself and about Day 100.</a:t>
            </a:r>
          </a:p>
          <a:p>
            <a:r>
              <a:rPr lang="en-GB" dirty="0" smtClean="0"/>
              <a:t>You can choose from writing a letter, email, postcard or making a card.</a:t>
            </a:r>
          </a:p>
          <a:p>
            <a:r>
              <a:rPr lang="en-GB" dirty="0" smtClean="0"/>
              <a:t>Wait to see if they write back!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2192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Write to a school 100 miles away</a:t>
            </a:r>
            <a:endParaRPr lang="en-GB" sz="4800" dirty="0"/>
          </a:p>
        </p:txBody>
      </p:sp>
      <p:pic>
        <p:nvPicPr>
          <p:cNvPr id="2050" name="Picture 2" descr="C:\Users\lauren.dick\AppData\Local\Microsoft\Windows\Temporary Internet Files\Content.IE5\XN76AMLO\school_clipart_boy_writting_115637278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81128"/>
            <a:ext cx="2170309" cy="173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uren.dick\AppData\Local\Microsoft\Windows\Temporary Internet Files\Content.IE5\BX45TEOY\Writing-writing-31277215-579-61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4" y="5157192"/>
            <a:ext cx="1422907" cy="15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8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/>
          <a:lstStyle/>
          <a:p>
            <a:r>
              <a:rPr lang="en-GB" dirty="0" smtClean="0"/>
              <a:t>L.I.  We are learning to discover </a:t>
            </a:r>
            <a:r>
              <a:rPr lang="en-GB" dirty="0"/>
              <a:t>and choose ways to create images </a:t>
            </a:r>
            <a:r>
              <a:rPr lang="en-GB" dirty="0" smtClean="0"/>
              <a:t>or </a:t>
            </a:r>
            <a:r>
              <a:rPr lang="en-GB" dirty="0"/>
              <a:t>objects using a variety of </a:t>
            </a:r>
            <a:r>
              <a:rPr lang="en-GB" dirty="0" smtClean="0"/>
              <a:t>materials.</a:t>
            </a:r>
          </a:p>
          <a:p>
            <a:r>
              <a:rPr lang="en-GB" dirty="0" smtClean="0"/>
              <a:t>Collect 100 things outside and make a sculpture that represents your 100 days in school.</a:t>
            </a:r>
          </a:p>
          <a:p>
            <a:r>
              <a:rPr lang="en-GB" dirty="0" smtClean="0"/>
              <a:t>You can work in groups or on your own.</a:t>
            </a:r>
          </a:p>
          <a:p>
            <a:r>
              <a:rPr lang="en-GB" dirty="0" smtClean="0"/>
              <a:t>Take a photo of your sculpture for Miss Clarkson to judge.</a:t>
            </a:r>
          </a:p>
          <a:p>
            <a:r>
              <a:rPr lang="en-GB" dirty="0" smtClean="0"/>
              <a:t>There will be a winner chosen from each class.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19200"/>
          </a:xfrm>
        </p:spPr>
        <p:txBody>
          <a:bodyPr>
            <a:normAutofit/>
          </a:bodyPr>
          <a:lstStyle/>
          <a:p>
            <a:r>
              <a:rPr lang="en-GB" sz="6600" dirty="0" smtClean="0"/>
              <a:t>100 Item Sculpture</a:t>
            </a:r>
            <a:endParaRPr lang="en-GB" sz="6600" dirty="0"/>
          </a:p>
        </p:txBody>
      </p:sp>
      <p:pic>
        <p:nvPicPr>
          <p:cNvPr id="3074" name="Picture 2" descr="C:\Users\lauren.dick\Desktop\Photos for Outdoor Ed\outdoor-pic-resized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81128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uren.dick\Desktop\Photos for Outdoor Ed\dbdbae9dbe4d50afdc54b0632f945bf5--outdoor-school-outdoor-classroo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19668"/>
            <a:ext cx="2636912" cy="197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auren.dick\Desktop\Photos for Outdoor Ed\2a65fe813400cd09fa70b382a5b42a50--outdoor-art-outdoor-pla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06789"/>
            <a:ext cx="1512168" cy="199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6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L.I – We are learning to work in a group to solve a problem.</a:t>
            </a:r>
          </a:p>
          <a:p>
            <a:r>
              <a:rPr lang="en-GB" dirty="0" smtClean="0"/>
              <a:t>Class Teachers to take photos of each class.</a:t>
            </a:r>
          </a:p>
          <a:p>
            <a:r>
              <a:rPr lang="en-GB" dirty="0" smtClean="0"/>
              <a:t>Photo to be enlarged to poster size.</a:t>
            </a:r>
          </a:p>
          <a:p>
            <a:r>
              <a:rPr lang="en-GB" dirty="0" smtClean="0"/>
              <a:t>Photo to be cut up into 100 pieces (shape/size of pieces can be decided by class teachers).</a:t>
            </a:r>
          </a:p>
          <a:p>
            <a:r>
              <a:rPr lang="en-GB" dirty="0" smtClean="0"/>
              <a:t>Children to work in groups to put their class photo back together.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100 Piece Class Jigsaw</a:t>
            </a:r>
            <a:endParaRPr lang="en-GB" sz="6600" dirty="0"/>
          </a:p>
        </p:txBody>
      </p:sp>
      <p:pic>
        <p:nvPicPr>
          <p:cNvPr id="1026" name="Picture 2" descr="C:\Users\lauren.dick\AppData\Local\Microsoft\Windows\Temporary Internet Files\Content.IE5\XN76AMLO\231461782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0"/>
          <a:stretch/>
        </p:blipFill>
        <p:spPr bwMode="auto">
          <a:xfrm>
            <a:off x="6012160" y="4725144"/>
            <a:ext cx="2748880" cy="199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27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Be Creative!!!</a:t>
            </a:r>
            <a:endParaRPr lang="en-GB" sz="8000" dirty="0"/>
          </a:p>
        </p:txBody>
      </p:sp>
      <p:pic>
        <p:nvPicPr>
          <p:cNvPr id="1026" name="Picture 2" descr="C:\Users\lauren.dick\AppData\Local\Microsoft\Windows\Temporary Internet Files\Content.IE5\495YK3EA\Creative-peopl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0" y="2132856"/>
            <a:ext cx="44767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auren.dick\AppData\Local\Microsoft\Windows\Temporary Internet Files\Content.IE5\XN76AMLO\creativit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34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226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Day 100  School Challenge</vt:lpstr>
      <vt:lpstr>Write to a school 100 miles away</vt:lpstr>
      <vt:lpstr>100 Item Sculpture</vt:lpstr>
      <vt:lpstr>100 Piece Class Jigsaw</vt:lpstr>
      <vt:lpstr>Be Creative!!!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100  School Challenge</dc:title>
  <dc:creator>LAUREN DICK</dc:creator>
  <cp:lastModifiedBy>LAUREN DICK</cp:lastModifiedBy>
  <cp:revision>6</cp:revision>
  <dcterms:created xsi:type="dcterms:W3CDTF">2018-01-18T22:46:14Z</dcterms:created>
  <dcterms:modified xsi:type="dcterms:W3CDTF">2018-01-19T13:43:18Z</dcterms:modified>
</cp:coreProperties>
</file>