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E653-4A05-4D6E-A134-33790A6E4C0B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A432-4CD8-41A8-99FB-94420E13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60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E653-4A05-4D6E-A134-33790A6E4C0B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A432-4CD8-41A8-99FB-94420E13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83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E653-4A05-4D6E-A134-33790A6E4C0B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A432-4CD8-41A8-99FB-94420E13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74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E653-4A05-4D6E-A134-33790A6E4C0B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A432-4CD8-41A8-99FB-94420E13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78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E653-4A05-4D6E-A134-33790A6E4C0B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A432-4CD8-41A8-99FB-94420E13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96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E653-4A05-4D6E-A134-33790A6E4C0B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A432-4CD8-41A8-99FB-94420E13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7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E653-4A05-4D6E-A134-33790A6E4C0B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A432-4CD8-41A8-99FB-94420E13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3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E653-4A05-4D6E-A134-33790A6E4C0B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A432-4CD8-41A8-99FB-94420E13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10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E653-4A05-4D6E-A134-33790A6E4C0B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A432-4CD8-41A8-99FB-94420E13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72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E653-4A05-4D6E-A134-33790A6E4C0B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A432-4CD8-41A8-99FB-94420E13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96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E653-4A05-4D6E-A134-33790A6E4C0B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A432-4CD8-41A8-99FB-94420E13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9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E653-4A05-4D6E-A134-33790A6E4C0B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0A432-4CD8-41A8-99FB-94420E13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6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Picture 4" descr="https://thumbs.dreamstime.com/z/snowflake-border-17147310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/>
        </p:blipFill>
        <p:spPr bwMode="auto">
          <a:xfrm>
            <a:off x="5143501" y="0"/>
            <a:ext cx="4013464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868713" y="1826910"/>
            <a:ext cx="2563039" cy="32041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effectLst/>
                <a:latin typeface="Bradley Hand ITC"/>
                <a:ea typeface="Calibri"/>
                <a:cs typeface="Arabic Typesetting"/>
              </a:rPr>
              <a:t>Sending Warm Wishes 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effectLst/>
                <a:latin typeface="Bradley Hand ITC"/>
                <a:ea typeface="Calibri"/>
                <a:cs typeface="Arabic Typesetting"/>
              </a:rPr>
              <a:t>This Christmas Time!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Bradley Hand ITC"/>
                <a:ea typeface="Calibri"/>
                <a:cs typeface="Arabic Typesetting"/>
              </a:rPr>
              <a:t>From Miss Clarkson, Miss Dick and </a:t>
            </a:r>
            <a:r>
              <a:rPr lang="en-GB" sz="1800" dirty="0" smtClean="0">
                <a:effectLst/>
                <a:latin typeface="Bradley Hand ITC"/>
                <a:ea typeface="Calibri"/>
                <a:cs typeface="Arabic Typesetting"/>
              </a:rPr>
              <a:t>all </a:t>
            </a:r>
            <a:r>
              <a:rPr lang="en-GB" sz="1800" dirty="0">
                <a:effectLst/>
                <a:latin typeface="Bradley Hand ITC"/>
                <a:ea typeface="Calibri"/>
                <a:cs typeface="Arabic Typesetting"/>
              </a:rPr>
              <a:t>the Pupils and Staff at Blackburn Primary </a:t>
            </a:r>
            <a:r>
              <a:rPr lang="en-GB" sz="1800" dirty="0" smtClean="0">
                <a:effectLst/>
                <a:latin typeface="Bradley Hand ITC"/>
                <a:ea typeface="Calibri"/>
                <a:cs typeface="Arabic Typesetting"/>
              </a:rPr>
              <a:t>School and Hopefield Nursery Class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latin typeface="Bradley Hand ITC"/>
                <a:ea typeface="Calibri"/>
                <a:cs typeface="Arabic Typesetting"/>
              </a:rPr>
              <a:t> 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7" name="01-04- Jingle Bells (Instrumental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3175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</Words>
  <Application>Microsoft Office PowerPoint</Application>
  <PresentationFormat>On-screen Show (4:3)</PresentationFormat>
  <Paragraphs>5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DICK</dc:creator>
  <cp:lastModifiedBy>Janet Clarkson</cp:lastModifiedBy>
  <cp:revision>3</cp:revision>
  <dcterms:created xsi:type="dcterms:W3CDTF">2017-12-12T14:47:17Z</dcterms:created>
  <dcterms:modified xsi:type="dcterms:W3CDTF">2017-12-14T09:59:01Z</dcterms:modified>
</cp:coreProperties>
</file>