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1" r:id="rId4"/>
    <p:sldId id="270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5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7B1C-162E-4E13-8F3B-B812480F5B89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4557-FDDB-4809-9539-4040557DA5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7B1C-162E-4E13-8F3B-B812480F5B89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4557-FDDB-4809-9539-4040557DA5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7B1C-162E-4E13-8F3B-B812480F5B89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4557-FDDB-4809-9539-4040557DA5EF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7B1C-162E-4E13-8F3B-B812480F5B89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4557-FDDB-4809-9539-4040557DA5E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7B1C-162E-4E13-8F3B-B812480F5B89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4557-FDDB-4809-9539-4040557DA5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7B1C-162E-4E13-8F3B-B812480F5B89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4557-FDDB-4809-9539-4040557DA5E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7B1C-162E-4E13-8F3B-B812480F5B89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4557-FDDB-4809-9539-4040557DA5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7B1C-162E-4E13-8F3B-B812480F5B89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4557-FDDB-4809-9539-4040557DA5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7B1C-162E-4E13-8F3B-B812480F5B89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4557-FDDB-4809-9539-4040557DA5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7B1C-162E-4E13-8F3B-B812480F5B89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4557-FDDB-4809-9539-4040557DA5EF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7B1C-162E-4E13-8F3B-B812480F5B89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4557-FDDB-4809-9539-4040557DA5E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4C7B1C-162E-4E13-8F3B-B812480F5B89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BF34557-FDDB-4809-9539-4040557DA5E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108720"/>
          </a:xfrm>
        </p:spPr>
        <p:txBody>
          <a:bodyPr/>
          <a:lstStyle/>
          <a:p>
            <a:r>
              <a:rPr lang="en-GB" dirty="0" smtClean="0"/>
              <a:t>Blackburn Primary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140968"/>
            <a:ext cx="7344816" cy="1961231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Breakfast around the World</a:t>
            </a:r>
          </a:p>
          <a:p>
            <a:r>
              <a:rPr lang="en-GB" sz="2800" dirty="0" smtClean="0"/>
              <a:t>5 days, 5 countries </a:t>
            </a:r>
          </a:p>
          <a:p>
            <a:endParaRPr lang="en-GB" sz="2800" dirty="0" smtClean="0"/>
          </a:p>
          <a:p>
            <a:r>
              <a:rPr lang="en-GB" sz="2400" dirty="0" smtClean="0"/>
              <a:t>30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May 2016 – 4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June 2016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993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-Point Star 4"/>
          <p:cNvSpPr/>
          <p:nvPr/>
        </p:nvSpPr>
        <p:spPr>
          <a:xfrm>
            <a:off x="395536" y="1806093"/>
            <a:ext cx="2232248" cy="2342987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62473"/>
            <a:ext cx="2952328" cy="421885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491064" cy="1252728"/>
          </a:xfrm>
        </p:spPr>
        <p:txBody>
          <a:bodyPr>
            <a:normAutofit/>
          </a:bodyPr>
          <a:lstStyle/>
          <a:p>
            <a:r>
              <a:rPr lang="en-GB" dirty="0" smtClean="0"/>
              <a:t>Wednesday - Australia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276872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“That smells horrible” about the marmite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vicky.mainwaring\AppData\Local\Microsoft\Windows\Temporary Internet Files\Content.IE5\UOZJ8JA3\australia-flag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37" y="336174"/>
            <a:ext cx="1550223" cy="10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7-Point Star 14"/>
          <p:cNvSpPr/>
          <p:nvPr/>
        </p:nvSpPr>
        <p:spPr>
          <a:xfrm>
            <a:off x="6571812" y="3429000"/>
            <a:ext cx="2232248" cy="2342987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003860" y="3861829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“I love cheese toasties. They are the best.”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1711"/>
            <a:ext cx="1847703" cy="32848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707088" cy="1252728"/>
          </a:xfrm>
        </p:spPr>
        <p:txBody>
          <a:bodyPr>
            <a:normAutofit/>
          </a:bodyPr>
          <a:lstStyle/>
          <a:p>
            <a:r>
              <a:rPr lang="en-GB" dirty="0" smtClean="0"/>
              <a:t>Thursday - Spain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522920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Menu –	Spanish Omelette (Spring Onions from our School Sensory Garden, red peppers, cheese and Ham)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05" y="2564904"/>
            <a:ext cx="4465095" cy="2511615"/>
          </a:xfrm>
          <a:prstGeom prst="rect">
            <a:avLst/>
          </a:prstGeom>
        </p:spPr>
      </p:pic>
      <p:pic>
        <p:nvPicPr>
          <p:cNvPr id="1026" name="Picture 2" descr="C:\Users\vicky.mainwaring\AppData\Local\Microsoft\Windows\Temporary Internet Files\Content.IE5\2QK3O2I5\Spain_flag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607" y="332656"/>
            <a:ext cx="194421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707088" cy="1252728"/>
          </a:xfrm>
        </p:spPr>
        <p:txBody>
          <a:bodyPr>
            <a:normAutofit/>
          </a:bodyPr>
          <a:lstStyle/>
          <a:p>
            <a:r>
              <a:rPr lang="en-GB" dirty="0" smtClean="0"/>
              <a:t>Thursday - Spain</a:t>
            </a:r>
            <a:endParaRPr lang="en-GB" dirty="0"/>
          </a:p>
        </p:txBody>
      </p:sp>
      <p:pic>
        <p:nvPicPr>
          <p:cNvPr id="1026" name="Picture 2" descr="C:\Users\vicky.mainwaring\AppData\Local\Microsoft\Windows\Temporary Internet Files\Content.IE5\2QK3O2I5\Spain_fla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607" y="332656"/>
            <a:ext cx="194421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-Point Star 7"/>
          <p:cNvSpPr/>
          <p:nvPr/>
        </p:nvSpPr>
        <p:spPr>
          <a:xfrm>
            <a:off x="107504" y="1772816"/>
            <a:ext cx="2766570" cy="2880320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7-Point Star 8"/>
          <p:cNvSpPr/>
          <p:nvPr/>
        </p:nvSpPr>
        <p:spPr>
          <a:xfrm>
            <a:off x="6423176" y="2924947"/>
            <a:ext cx="2360984" cy="2232248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9812" y="2528903"/>
            <a:ext cx="3240360" cy="30243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6071" y="2314553"/>
            <a:ext cx="18494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“</a:t>
            </a:r>
            <a:r>
              <a:rPr lang="en-GB" dirty="0" err="1" smtClean="0">
                <a:solidFill>
                  <a:srgbClr val="FF0000"/>
                </a:solidFill>
              </a:rPr>
              <a:t>Eww</a:t>
            </a:r>
            <a:r>
              <a:rPr lang="en-GB" dirty="0" smtClean="0">
                <a:solidFill>
                  <a:srgbClr val="FF0000"/>
                </a:solidFill>
              </a:rPr>
              <a:t> what are the green bits in it?” Charlie asked and then had seconds once he tried it.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8949" y="3342791"/>
            <a:ext cx="18494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Even the teachers came in for breakfast today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2" y="1908803"/>
            <a:ext cx="2498742" cy="17362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707088" cy="1252728"/>
          </a:xfrm>
        </p:spPr>
        <p:txBody>
          <a:bodyPr>
            <a:normAutofit/>
          </a:bodyPr>
          <a:lstStyle/>
          <a:p>
            <a:r>
              <a:rPr lang="en-GB" dirty="0" smtClean="0"/>
              <a:t>Friday - America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522920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Menu –	Pancakes served with maple syrup and bacon (optional)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06" y="2564904"/>
            <a:ext cx="4465093" cy="2511615"/>
          </a:xfrm>
          <a:prstGeom prst="rect">
            <a:avLst/>
          </a:prstGeom>
        </p:spPr>
      </p:pic>
      <p:pic>
        <p:nvPicPr>
          <p:cNvPr id="3074" name="Picture 2" descr="C:\Users\vicky.mainwaring\AppData\Local\Microsoft\Windows\Temporary Internet Files\Content.IE5\NY434AJ8\american-flag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25" y="404664"/>
            <a:ext cx="1944215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3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-Point Star 4"/>
          <p:cNvSpPr/>
          <p:nvPr/>
        </p:nvSpPr>
        <p:spPr>
          <a:xfrm>
            <a:off x="122784" y="1907475"/>
            <a:ext cx="2360984" cy="2232248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491064" cy="1252728"/>
          </a:xfrm>
        </p:spPr>
        <p:txBody>
          <a:bodyPr>
            <a:normAutofit/>
          </a:bodyPr>
          <a:lstStyle/>
          <a:p>
            <a:r>
              <a:rPr lang="en-GB" dirty="0" smtClean="0"/>
              <a:t>Friday - America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9180" y="2354432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Our ASD pupils loved the American breakfast the best.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7-Point Star 14"/>
          <p:cNvSpPr/>
          <p:nvPr/>
        </p:nvSpPr>
        <p:spPr>
          <a:xfrm>
            <a:off x="6787836" y="3573016"/>
            <a:ext cx="2232248" cy="2160240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219884" y="4001065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Every one liked this days breakfast the best.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vicky.mainwaring\AppData\Local\Microsoft\Windows\Temporary Internet Files\Content.IE5\NY434AJ8\american-fla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60" y="338624"/>
            <a:ext cx="1800200" cy="12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98662"/>
            <a:ext cx="1872208" cy="289057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98662"/>
            <a:ext cx="1872208" cy="289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science bit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25" y="1412776"/>
            <a:ext cx="809193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9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Choosing our Countries</a:t>
            </a:r>
            <a:endParaRPr lang="en-GB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67544" y="1844824"/>
            <a:ext cx="8352927" cy="472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We discussed the different countries and voted to have breakfast from the following 5 countries:-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sz="1800" dirty="0" smtClean="0">
                <a:solidFill>
                  <a:srgbClr val="FF0000"/>
                </a:solidFill>
              </a:rPr>
              <a:t>Pakistan because one of our P7 pupils family originally comes from Pakistan.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Spain as we are learning this countries language in the upper school.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Australia because it is so far away.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France as we are learning this countries language in the lower school.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America as everyone loves pancakes.</a:t>
            </a:r>
          </a:p>
          <a:p>
            <a:endParaRPr lang="en-GB" sz="1800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When we had chosen our countries we work in teams and used </a:t>
            </a:r>
            <a:r>
              <a:rPr lang="en-GB" dirty="0" err="1" smtClean="0">
                <a:solidFill>
                  <a:srgbClr val="FF0000"/>
                </a:solidFill>
              </a:rPr>
              <a:t>ipads</a:t>
            </a:r>
            <a:r>
              <a:rPr lang="en-GB" dirty="0" smtClean="0">
                <a:solidFill>
                  <a:srgbClr val="FF0000"/>
                </a:solidFill>
              </a:rPr>
              <a:t> to find out what foods came from each country which we could try.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Decorations!</a:t>
            </a:r>
            <a:endParaRPr lang="en-GB" dirty="0"/>
          </a:p>
        </p:txBody>
      </p:sp>
      <p:pic>
        <p:nvPicPr>
          <p:cNvPr id="4" name="Content Placeholder 3" descr="http://www.crwflags.com/fotw/misc/es)m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2062386" cy="168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s-media-cache-ak0.pinimg.com/originals/5c/33/72/5c33725ba60b817bb51f26e355fdf8f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2387575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crwflags.com/fotw/misc/pk-m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01" y="2996952"/>
            <a:ext cx="2189067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cmbed.xyz/wp-content/uploads/2016/04/children-american-flag-to-color-new-in-property-desktop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73" y="4947558"/>
            <a:ext cx="2523495" cy="136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oloring page flag Franc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43" y="4947558"/>
            <a:ext cx="2550629" cy="14337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51520" y="2278397"/>
            <a:ext cx="864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We researched the countries flags and coloured them in to decorate our breakfast club.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2" name="Picture 3" descr="C:\Users\vicky.mainwaring\AppData\Local\Microsoft\Windows\Temporary Internet Files\Content.IE5\KF20OPD6\b-297357-Pakistan_Flag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29" y="2924728"/>
            <a:ext cx="2420695" cy="159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vicky.mainwaring\AppData\Local\Microsoft\Windows\Temporary Internet Files\Content.IE5\2G7YP4ZX\Flag_of_France_%28bordered%29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43" y="4947558"/>
            <a:ext cx="2602979" cy="143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vicky.mainwaring\AppData\Local\Microsoft\Windows\Temporary Internet Files\Content.IE5\2QK3O2I5\Spain_flag[1]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09884"/>
            <a:ext cx="2050620" cy="16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vicky.mainwaring\AppData\Local\Microsoft\Windows\Temporary Internet Files\Content.IE5\UOZJ8JA3\australia-flag[1]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2281242" cy="12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vicky.mainwaring\AppData\Local\Microsoft\Windows\Temporary Internet Files\Content.IE5\NY434AJ8\american-flag[1]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72" y="4995035"/>
            <a:ext cx="2523495" cy="131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5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113573"/>
          </a:xfrm>
        </p:spPr>
        <p:txBody>
          <a:bodyPr/>
          <a:lstStyle/>
          <a:p>
            <a:r>
              <a:rPr lang="en-GB" sz="2000" dirty="0" smtClean="0">
                <a:solidFill>
                  <a:srgbClr val="FF0000"/>
                </a:solidFill>
              </a:rPr>
              <a:t>We looked at each item of foods packaging to find the fat, sugar and salt content of each and recorded the information on a spreadsheet.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Collecting Information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02205" y="3162892"/>
            <a:ext cx="2370413" cy="3478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" y="3717954"/>
            <a:ext cx="3980529" cy="23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icky.mainwaring\AppData\Local\Microsoft\Windows\Temporary Internet Files\Content.IE5\KF20OPD6\b-297357-Pakistan_Fla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536" y="332656"/>
            <a:ext cx="1691680" cy="98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26413"/>
            <a:ext cx="2160240" cy="28803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707088" cy="1252728"/>
          </a:xfrm>
        </p:spPr>
        <p:txBody>
          <a:bodyPr/>
          <a:lstStyle/>
          <a:p>
            <a:r>
              <a:rPr lang="en-GB" dirty="0" smtClean="0"/>
              <a:t>Monday - Pakistan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5491923" cy="212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47664" y="522920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Menu –	Naan,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Poppadom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, Spicy Onions and Mango Chutney  with a Banana &amp; Mango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Lassi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 (yogurt drink).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61931"/>
            <a:ext cx="3456384" cy="45055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491064" cy="1252728"/>
          </a:xfrm>
        </p:spPr>
        <p:txBody>
          <a:bodyPr/>
          <a:lstStyle/>
          <a:p>
            <a:r>
              <a:rPr lang="en-GB" dirty="0" smtClean="0"/>
              <a:t>Monday - Pakistan</a:t>
            </a:r>
            <a:endParaRPr lang="en-GB" dirty="0"/>
          </a:p>
        </p:txBody>
      </p:sp>
      <p:pic>
        <p:nvPicPr>
          <p:cNvPr id="12" name="Picture 3" descr="C:\Users\vicky.mainwaring\AppData\Local\Microsoft\Windows\Temporary Internet Files\Content.IE5\KF20OPD6\b-297357-Pakistan_Flag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536" y="332656"/>
            <a:ext cx="1691680" cy="98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6-Point Star 5"/>
          <p:cNvSpPr/>
          <p:nvPr/>
        </p:nvSpPr>
        <p:spPr>
          <a:xfrm>
            <a:off x="467544" y="1861931"/>
            <a:ext cx="1911990" cy="180020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11560" y="2300366"/>
            <a:ext cx="1695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“I liked trying something different!”</a:t>
            </a:r>
          </a:p>
        </p:txBody>
      </p:sp>
      <p:sp>
        <p:nvSpPr>
          <p:cNvPr id="9" name="6-Point Star 8"/>
          <p:cNvSpPr/>
          <p:nvPr/>
        </p:nvSpPr>
        <p:spPr>
          <a:xfrm>
            <a:off x="251520" y="4221088"/>
            <a:ext cx="2073842" cy="1944216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99414" y="4798022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“The bread stuff was the best!”</a:t>
            </a:r>
          </a:p>
        </p:txBody>
      </p:sp>
      <p:sp>
        <p:nvSpPr>
          <p:cNvPr id="10" name="6-Point Star 9"/>
          <p:cNvSpPr/>
          <p:nvPr/>
        </p:nvSpPr>
        <p:spPr>
          <a:xfrm>
            <a:off x="6728374" y="2853806"/>
            <a:ext cx="2073842" cy="233939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054343" y="3423336"/>
            <a:ext cx="1421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“I didn’t like the </a:t>
            </a:r>
            <a:r>
              <a:rPr lang="en-GB" dirty="0" err="1">
                <a:solidFill>
                  <a:srgbClr val="FF0000"/>
                </a:solidFill>
              </a:rPr>
              <a:t>Lassi</a:t>
            </a:r>
            <a:r>
              <a:rPr lang="en-GB" dirty="0">
                <a:solidFill>
                  <a:srgbClr val="FF0000"/>
                </a:solidFill>
              </a:rPr>
              <a:t>, it was yucky.”</a:t>
            </a:r>
          </a:p>
        </p:txBody>
      </p:sp>
    </p:spTree>
    <p:extLst>
      <p:ext uri="{BB962C8B-B14F-4D97-AF65-F5344CB8AC3E}">
        <p14:creationId xmlns:p14="http://schemas.microsoft.com/office/powerpoint/2010/main" val="37126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23410"/>
            <a:ext cx="4320480" cy="231775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707088" cy="1252728"/>
          </a:xfrm>
        </p:spPr>
        <p:txBody>
          <a:bodyPr>
            <a:normAutofit/>
          </a:bodyPr>
          <a:lstStyle/>
          <a:p>
            <a:r>
              <a:rPr lang="en-GB" dirty="0" smtClean="0"/>
              <a:t>Tuesday - France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522920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Menu –	Pain au chocolate or croissant served with chocolate spread or strawberry jam with a hot chocolate drink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vicky.mainwaring\AppData\Local\Microsoft\Windows\Temporary Internet Files\Content.IE5\2G7YP4ZX\Flag_of_France_%28bordered%29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20272" y="307102"/>
            <a:ext cx="1680356" cy="11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34473"/>
            <a:ext cx="2216845" cy="307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61931"/>
            <a:ext cx="3528392" cy="453650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491064" cy="1252728"/>
          </a:xfrm>
        </p:spPr>
        <p:txBody>
          <a:bodyPr>
            <a:normAutofit/>
          </a:bodyPr>
          <a:lstStyle/>
          <a:p>
            <a:r>
              <a:rPr lang="en-GB" dirty="0" smtClean="0"/>
              <a:t>Tuesday - France</a:t>
            </a:r>
            <a:endParaRPr lang="en-GB" dirty="0"/>
          </a:p>
        </p:txBody>
      </p:sp>
      <p:pic>
        <p:nvPicPr>
          <p:cNvPr id="4098" name="Picture 2" descr="C:\Users\vicky.mainwaring\AppData\Local\Microsoft\Windows\Temporary Internet Files\Content.IE5\2G7YP4ZX\Flag_of_France_%28bordered%29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297307"/>
            <a:ext cx="1583401" cy="10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2276872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“I loved the croissant”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70656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GB" dirty="0" smtClean="0">
                <a:solidFill>
                  <a:srgbClr val="FF0000"/>
                </a:solidFill>
              </a:rPr>
              <a:t>I don’t like the chocolate but the square thing is yummy.”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256" y="3067942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“I like this one better than yesterdays.”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611560" y="1861931"/>
            <a:ext cx="1767974" cy="180020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6-Point Star 11"/>
          <p:cNvSpPr/>
          <p:nvPr/>
        </p:nvSpPr>
        <p:spPr>
          <a:xfrm>
            <a:off x="107504" y="4077072"/>
            <a:ext cx="2664296" cy="2473098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-Point Star 13"/>
          <p:cNvSpPr/>
          <p:nvPr/>
        </p:nvSpPr>
        <p:spPr>
          <a:xfrm>
            <a:off x="6764466" y="2539062"/>
            <a:ext cx="1911990" cy="225809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55" y="2623410"/>
            <a:ext cx="4120458" cy="231775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707088" cy="1252728"/>
          </a:xfrm>
        </p:spPr>
        <p:txBody>
          <a:bodyPr>
            <a:normAutofit/>
          </a:bodyPr>
          <a:lstStyle/>
          <a:p>
            <a:r>
              <a:rPr lang="en-GB" dirty="0" smtClean="0"/>
              <a:t>Wednesday - Australia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52292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Menu –	Vegemite Sandwich (Cheese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toastie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with marmite)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3" y="1934473"/>
            <a:ext cx="1731770" cy="3078703"/>
          </a:xfrm>
          <a:prstGeom prst="rect">
            <a:avLst/>
          </a:prstGeom>
        </p:spPr>
      </p:pic>
      <p:pic>
        <p:nvPicPr>
          <p:cNvPr id="8" name="Picture 2" descr="C:\Users\vicky.mainwaring\AppData\Local\Microsoft\Windows\Temporary Internet Files\Content.IE5\UOZJ8JA3\australia-flag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37" y="336174"/>
            <a:ext cx="1550223" cy="10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464</TotalTime>
  <Words>327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Blackburn Primary</vt:lpstr>
      <vt:lpstr>Choosing our Countries</vt:lpstr>
      <vt:lpstr>Decorations!</vt:lpstr>
      <vt:lpstr>Collecting Information</vt:lpstr>
      <vt:lpstr>Monday - Pakistan</vt:lpstr>
      <vt:lpstr>Monday - Pakistan</vt:lpstr>
      <vt:lpstr>Tuesday - France</vt:lpstr>
      <vt:lpstr>Tuesday - France</vt:lpstr>
      <vt:lpstr>Wednesday - Australia</vt:lpstr>
      <vt:lpstr>Wednesday - Australia</vt:lpstr>
      <vt:lpstr>Thursday - Spain</vt:lpstr>
      <vt:lpstr>Thursday - Spain</vt:lpstr>
      <vt:lpstr>Friday - America</vt:lpstr>
      <vt:lpstr>Friday - America</vt:lpstr>
      <vt:lpstr>The science bit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Blackburn Primary</dc:title>
  <dc:creator>Victoria Mainwaring</dc:creator>
  <cp:lastModifiedBy>Victoria Mainwaring</cp:lastModifiedBy>
  <cp:revision>27</cp:revision>
  <dcterms:created xsi:type="dcterms:W3CDTF">2016-06-02T18:34:47Z</dcterms:created>
  <dcterms:modified xsi:type="dcterms:W3CDTF">2016-06-07T12:32:28Z</dcterms:modified>
</cp:coreProperties>
</file>