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62" r:id="rId3"/>
    <p:sldId id="257" r:id="rId4"/>
    <p:sldId id="261" r:id="rId5"/>
    <p:sldId id="258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8" d="100"/>
          <a:sy n="48" d="100"/>
        </p:scale>
        <p:origin x="-47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B69E8-23E9-4C1F-AA2B-3C5BA6EDBEA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B69E8-23E9-4C1F-AA2B-3C5BA6EDBEA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B69E8-23E9-4C1F-AA2B-3C5BA6EDBEA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B69E8-23E9-4C1F-AA2B-3C5BA6EDBEA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B69E8-23E9-4C1F-AA2B-3C5BA6EDBEA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B69E8-23E9-4C1F-AA2B-3C5BA6EDBEA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B69E8-23E9-4C1F-AA2B-3C5BA6EDBEA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B69E8-23E9-4C1F-AA2B-3C5BA6EDBEA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B69E8-23E9-4C1F-AA2B-3C5BA6EDBEA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GB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F1B69E8-23E9-4C1F-AA2B-3C5BA6EDBEAE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milylearning.org.uk/phonics_games.html" TargetMode="External"/><Relationship Id="rId2" Type="http://schemas.openxmlformats.org/officeDocument/2006/relationships/hyperlink" Target="http://www.readwritecount.scot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941043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SassoonCRInfant"/>
                <a:cs typeface="SassoonCRInfant"/>
              </a:rPr>
              <a:t>Helping Your Child With Reading &amp; Writing Homework in P1-3</a:t>
            </a:r>
            <a:endParaRPr lang="en-US" sz="4400" dirty="0">
              <a:latin typeface="SassoonCRInfant"/>
              <a:cs typeface="SassoonCRInfan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059" y="2544988"/>
            <a:ext cx="2672468" cy="3476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" y="2544988"/>
            <a:ext cx="3531025" cy="37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5571" y="293638"/>
            <a:ext cx="77181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SassoonCRInfant" panose="02010503020300020003" pitchFamily="2" charset="0"/>
              </a:rPr>
              <a:t>Reading with your child is vital. Research shows that it's the single most important thing you can do to help your child's education.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7084" b="17084"/>
          <a:stretch>
            <a:fillRect/>
          </a:stretch>
        </p:blipFill>
        <p:spPr>
          <a:xfrm>
            <a:off x="1614714" y="2601962"/>
            <a:ext cx="6731000" cy="3729895"/>
          </a:xfrm>
        </p:spPr>
      </p:pic>
    </p:spTree>
    <p:extLst>
      <p:ext uri="{BB962C8B-B14F-4D97-AF65-F5344CB8AC3E}">
        <p14:creationId xmlns:p14="http://schemas.microsoft.com/office/powerpoint/2010/main" val="7378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2912" y="-1993992"/>
            <a:ext cx="7406640" cy="2950227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2912" y="4290705"/>
            <a:ext cx="740664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42912" y="2076824"/>
            <a:ext cx="780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3600" dirty="0">
              <a:latin typeface="SassoonCRInfant"/>
              <a:cs typeface="SassoonCRInfan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0472" y="313765"/>
            <a:ext cx="41387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assoonCRInfant"/>
                <a:cs typeface="SassoonCRInfant"/>
              </a:rPr>
              <a:t>We can work in partnership to make your child the best they can be.  You </a:t>
            </a:r>
            <a:r>
              <a:rPr lang="en-US" sz="4000" dirty="0">
                <a:latin typeface="SassoonCRInfant"/>
                <a:cs typeface="SassoonCRInfant"/>
              </a:rPr>
              <a:t>can encourage your child to explore literacy </a:t>
            </a:r>
            <a:r>
              <a:rPr lang="en-US" sz="4000" dirty="0" smtClean="0">
                <a:latin typeface="SassoonCRInfant"/>
                <a:cs typeface="SassoonCRInfant"/>
              </a:rPr>
              <a:t>in a fun way both outdoors </a:t>
            </a:r>
            <a:r>
              <a:rPr lang="en-US" sz="4000" dirty="0">
                <a:latin typeface="SassoonCRInfant"/>
                <a:cs typeface="SassoonCRInfant"/>
              </a:rPr>
              <a:t>and at home</a:t>
            </a:r>
            <a:r>
              <a:rPr lang="en-US" sz="4800" dirty="0" smtClean="0">
                <a:latin typeface="SassoonCRInfant"/>
                <a:cs typeface="SassoonCRInfant"/>
              </a:rPr>
              <a:t>.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168" y="806824"/>
            <a:ext cx="3989832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Practise reading every night </a:t>
            </a:r>
          </a:p>
          <a:p>
            <a:r>
              <a:rPr lang="en-GB" dirty="0" smtClean="0"/>
              <a:t>Using your pointing finger when reading</a:t>
            </a:r>
          </a:p>
          <a:p>
            <a:r>
              <a:rPr lang="en-GB" dirty="0" smtClean="0"/>
              <a:t>Remember to discuss the text and pictures</a:t>
            </a:r>
          </a:p>
          <a:p>
            <a:r>
              <a:rPr lang="en-GB" dirty="0" smtClean="0"/>
              <a:t>Ask questions – use the inside covers for ideas</a:t>
            </a:r>
          </a:p>
          <a:p>
            <a:r>
              <a:rPr lang="en-GB" dirty="0" smtClean="0"/>
              <a:t>Encourage your child to think of some questions to ask</a:t>
            </a:r>
          </a:p>
          <a:p>
            <a:r>
              <a:rPr lang="en-GB" dirty="0" smtClean="0"/>
              <a:t>Please sign diary every night – your practise really makes a difference!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274638"/>
            <a:ext cx="2286000" cy="16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7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472" y="-1890471"/>
            <a:ext cx="8168981" cy="295022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Can You Help?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2912" y="4290705"/>
            <a:ext cx="740664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42912" y="2076824"/>
            <a:ext cx="780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3600" dirty="0">
              <a:latin typeface="SassoonCRInfant"/>
              <a:cs typeface="SassoonCRInfan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0472" y="979468"/>
            <a:ext cx="776941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SassoonCRInfant"/>
                <a:cs typeface="SassoonCRInfant"/>
              </a:rPr>
              <a:t>Include </a:t>
            </a:r>
            <a:r>
              <a:rPr lang="en-US" sz="2800" dirty="0">
                <a:latin typeface="SassoonCRInfant"/>
                <a:cs typeface="SassoonCRInfant"/>
              </a:rPr>
              <a:t>your child in everyday tasks and </a:t>
            </a:r>
            <a:r>
              <a:rPr lang="en-US" sz="2800" dirty="0" smtClean="0">
                <a:latin typeface="SassoonCRInfant"/>
                <a:cs typeface="SassoonCRInfant"/>
              </a:rPr>
              <a:t>make </a:t>
            </a:r>
            <a:r>
              <a:rPr lang="en-US" sz="2800" dirty="0">
                <a:latin typeface="SassoonCRInfant"/>
                <a:cs typeface="SassoonCRInfant"/>
              </a:rPr>
              <a:t>them </a:t>
            </a:r>
            <a:r>
              <a:rPr lang="en-US" sz="2800" dirty="0" smtClean="0">
                <a:latin typeface="SassoonCRInfant"/>
                <a:cs typeface="SassoonCRInfant"/>
              </a:rPr>
              <a:t>fun!- baking, </a:t>
            </a:r>
            <a:r>
              <a:rPr lang="en-US" sz="2800" dirty="0" err="1" smtClean="0">
                <a:latin typeface="SassoonCRInfant"/>
                <a:cs typeface="SassoonCRInfant"/>
              </a:rPr>
              <a:t>i</a:t>
            </a:r>
            <a:r>
              <a:rPr lang="en-US" sz="2800" dirty="0" smtClean="0">
                <a:latin typeface="SassoonCRInfant"/>
                <a:cs typeface="SassoonCRInfant"/>
              </a:rPr>
              <a:t>-spy, rhyming words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err="1" smtClean="0">
                <a:latin typeface="SassoonCRInfant"/>
                <a:cs typeface="SassoonCRInfant"/>
              </a:rPr>
              <a:t>Practise</a:t>
            </a:r>
            <a:r>
              <a:rPr lang="en-US" sz="2800" dirty="0" smtClean="0">
                <a:latin typeface="SassoonCRInfant"/>
                <a:cs typeface="SassoonCRInfant"/>
              </a:rPr>
              <a:t> tricky/ORT words, treasure hunt, looking for words in newspapers/books etc.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SassoonCRInfant"/>
                <a:cs typeface="SassoonCRInfant"/>
              </a:rPr>
              <a:t>Read </a:t>
            </a:r>
            <a:r>
              <a:rPr lang="en-US" sz="2800" dirty="0" smtClean="0">
                <a:latin typeface="SassoonCRInfant"/>
                <a:cs typeface="SassoonCRInfant"/>
              </a:rPr>
              <a:t>together – they are never to old for a bedtime story! **</a:t>
            </a:r>
            <a:r>
              <a:rPr lang="en-US" sz="2800" dirty="0" err="1" smtClean="0">
                <a:latin typeface="SassoonCRInfant"/>
                <a:cs typeface="SassoonCRInfant"/>
              </a:rPr>
              <a:t>Bankton</a:t>
            </a:r>
            <a:r>
              <a:rPr lang="en-US" sz="2800" dirty="0" smtClean="0">
                <a:latin typeface="SassoonCRInfant"/>
                <a:cs typeface="SassoonCRInfant"/>
              </a:rPr>
              <a:t> Reading Challenge**</a:t>
            </a:r>
            <a:endParaRPr lang="en-US" sz="2800" dirty="0">
              <a:latin typeface="SassoonCRInfant"/>
              <a:cs typeface="SassoonCRInfant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SassoonCRInfant"/>
                <a:cs typeface="SassoonCRInfant"/>
              </a:rPr>
              <a:t>Look </a:t>
            </a:r>
            <a:r>
              <a:rPr lang="en-US" sz="2800" dirty="0">
                <a:latin typeface="SassoonCRInfant"/>
                <a:cs typeface="SassoonCRInfant"/>
              </a:rPr>
              <a:t>at </a:t>
            </a:r>
            <a:r>
              <a:rPr lang="en-US" sz="2800" dirty="0" smtClean="0">
                <a:latin typeface="SassoonCRInfant"/>
                <a:cs typeface="SassoonCRInfant"/>
              </a:rPr>
              <a:t>magazines </a:t>
            </a:r>
            <a:r>
              <a:rPr lang="en-US" sz="2800" dirty="0">
                <a:latin typeface="SassoonCRInfant"/>
                <a:cs typeface="SassoonCRInfant"/>
              </a:rPr>
              <a:t>and football </a:t>
            </a:r>
            <a:r>
              <a:rPr lang="en-US" sz="2800" dirty="0" smtClean="0">
                <a:latin typeface="SassoonCRInfant"/>
                <a:cs typeface="SassoonCRInfant"/>
              </a:rPr>
              <a:t>scores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SassoonCRInfant"/>
                <a:cs typeface="SassoonCRInfant"/>
              </a:rPr>
              <a:t>Look at signs outdoors</a:t>
            </a:r>
            <a:endParaRPr lang="en-US" sz="2800" dirty="0">
              <a:latin typeface="SassoonCRInfant"/>
              <a:cs typeface="SassoonCRInfant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SassoonCRInfant"/>
                <a:cs typeface="SassoonCRInfant"/>
              </a:rPr>
              <a:t>Use </a:t>
            </a:r>
            <a:r>
              <a:rPr lang="en-US" sz="2800" dirty="0">
                <a:latin typeface="SassoonCRInfant"/>
                <a:cs typeface="SassoonCRInfant"/>
              </a:rPr>
              <a:t>new and familiar words to extend and enrich your child’s </a:t>
            </a:r>
            <a:r>
              <a:rPr lang="en-US" sz="2800" dirty="0" smtClean="0">
                <a:latin typeface="SassoonCRInfant"/>
                <a:cs typeface="SassoonCRInfant"/>
              </a:rPr>
              <a:t>vocabulary</a:t>
            </a:r>
            <a:endParaRPr lang="en-US" sz="2800" dirty="0">
              <a:latin typeface="SassoonCRInfant"/>
              <a:cs typeface="SassoonCRInfant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latin typeface="SassoonCRInfant"/>
              <a:cs typeface="SassoonCRInfant"/>
            </a:endParaRPr>
          </a:p>
          <a:p>
            <a:pPr marL="571500" indent="-571500">
              <a:buFont typeface="Arial"/>
              <a:buChar char="•"/>
            </a:pPr>
            <a:r>
              <a:rPr lang="en-US" sz="2400" b="1" dirty="0" smtClean="0">
                <a:solidFill>
                  <a:srgbClr val="002060"/>
                </a:solidFill>
                <a:latin typeface="SassoonCRInfant"/>
                <a:cs typeface="SassoonCRInfant"/>
                <a:hlinkClick r:id="rId2"/>
              </a:rPr>
              <a:t>www.readwritecount.scot</a:t>
            </a:r>
            <a:r>
              <a:rPr lang="en-US" sz="2400" b="1" dirty="0" smtClean="0">
                <a:solidFill>
                  <a:srgbClr val="002060"/>
                </a:solidFill>
                <a:latin typeface="SassoonCRInfant"/>
                <a:cs typeface="SassoonCRInfant"/>
              </a:rPr>
              <a:t> </a:t>
            </a:r>
          </a:p>
          <a:p>
            <a:pPr marL="571500" indent="-571500">
              <a:buFont typeface="Arial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SassoonCRInfant"/>
                <a:cs typeface="SassoonCRInfant"/>
                <a:hlinkClick r:id="rId3"/>
              </a:rPr>
              <a:t>http://</a:t>
            </a:r>
            <a:r>
              <a:rPr lang="en-US" sz="2400" b="1" dirty="0" smtClean="0">
                <a:solidFill>
                  <a:srgbClr val="002060"/>
                </a:solidFill>
                <a:latin typeface="SassoonCRInfant"/>
                <a:cs typeface="SassoonCRInfant"/>
                <a:hlinkClick r:id="rId3"/>
              </a:rPr>
              <a:t>www.familylearning.org.uk/phonics_games.html</a:t>
            </a:r>
            <a:r>
              <a:rPr lang="en-US" sz="2400" b="1" dirty="0" smtClean="0">
                <a:solidFill>
                  <a:srgbClr val="002060"/>
                </a:solidFill>
                <a:latin typeface="SassoonCRInfant"/>
                <a:cs typeface="SassoonCRInfant"/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Practise writing formation – </a:t>
            </a:r>
          </a:p>
          <a:p>
            <a:pPr marL="82296" indent="0">
              <a:buNone/>
            </a:pPr>
            <a:r>
              <a:rPr lang="en-GB" dirty="0" smtClean="0"/>
              <a:t>Use whiteboard/sand/rice/mud to practise forming all letters correctly!</a:t>
            </a:r>
          </a:p>
          <a:p>
            <a:r>
              <a:rPr lang="en-GB" dirty="0" smtClean="0"/>
              <a:t>Generate rhyming words – throwing a ball</a:t>
            </a:r>
          </a:p>
          <a:p>
            <a:r>
              <a:rPr lang="en-GB" dirty="0" smtClean="0"/>
              <a:t>Real &amp; Nonsense words - bin it or win it</a:t>
            </a:r>
          </a:p>
          <a:p>
            <a:r>
              <a:rPr lang="en-GB" dirty="0" smtClean="0"/>
              <a:t>Spelling – fun ways, rainbow writing, bubble writing, on backs, chalks </a:t>
            </a:r>
            <a:r>
              <a:rPr lang="en-GB" dirty="0" err="1" smtClean="0"/>
              <a:t>etc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107" y="216581"/>
            <a:ext cx="2335893" cy="186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Questions/Explore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Useful documents on </a:t>
            </a:r>
            <a:r>
              <a:rPr lang="en-GB" dirty="0" err="1" smtClean="0"/>
              <a:t>Bankton</a:t>
            </a:r>
            <a:r>
              <a:rPr lang="en-GB" dirty="0" smtClean="0"/>
              <a:t> Blog</a:t>
            </a:r>
          </a:p>
          <a:p>
            <a:r>
              <a:rPr lang="en-GB" dirty="0" smtClean="0"/>
              <a:t>Resources - have a look at/play with</a:t>
            </a:r>
          </a:p>
          <a:p>
            <a:r>
              <a:rPr lang="en-GB" dirty="0" smtClean="0"/>
              <a:t>Questions/Suggestions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439" y="4121454"/>
            <a:ext cx="2335893" cy="186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7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118</TotalTime>
  <Words>262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Solstice</vt:lpstr>
      <vt:lpstr>Helping Your Child With Reading &amp; Writing Homework in P1-3</vt:lpstr>
      <vt:lpstr>PowerPoint Presentation</vt:lpstr>
      <vt:lpstr>PowerPoint Presentation</vt:lpstr>
      <vt:lpstr>Reading Homework</vt:lpstr>
      <vt:lpstr>How Can You Help?</vt:lpstr>
      <vt:lpstr>Writing Homework</vt:lpstr>
      <vt:lpstr>Questions/Explore Resources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&amp; Writing in the Early Years</dc:title>
  <dc:creator>- -</dc:creator>
  <cp:lastModifiedBy>Lorna Lloyd</cp:lastModifiedBy>
  <cp:revision>13</cp:revision>
  <dcterms:created xsi:type="dcterms:W3CDTF">2016-02-20T22:20:41Z</dcterms:created>
  <dcterms:modified xsi:type="dcterms:W3CDTF">2016-02-25T16:09:07Z</dcterms:modified>
</cp:coreProperties>
</file>