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C862-EE50-45B4-BB1B-A2C55B726A7A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E626-8F19-4706-A77F-F3E1D72C40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C862-EE50-45B4-BB1B-A2C55B726A7A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E626-8F19-4706-A77F-F3E1D72C40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C862-EE50-45B4-BB1B-A2C55B726A7A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E626-8F19-4706-A77F-F3E1D72C40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C862-EE50-45B4-BB1B-A2C55B726A7A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E626-8F19-4706-A77F-F3E1D72C40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C862-EE50-45B4-BB1B-A2C55B726A7A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E626-8F19-4706-A77F-F3E1D72C40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C862-EE50-45B4-BB1B-A2C55B726A7A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E626-8F19-4706-A77F-F3E1D72C404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C862-EE50-45B4-BB1B-A2C55B726A7A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E626-8F19-4706-A77F-F3E1D72C40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C862-EE50-45B4-BB1B-A2C55B726A7A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E626-8F19-4706-A77F-F3E1D72C40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C862-EE50-45B4-BB1B-A2C55B726A7A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E626-8F19-4706-A77F-F3E1D72C40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C862-EE50-45B4-BB1B-A2C55B726A7A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47E626-8F19-4706-A77F-F3E1D72C40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C862-EE50-45B4-BB1B-A2C55B726A7A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E626-8F19-4706-A77F-F3E1D72C40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7DC862-EE50-45B4-BB1B-A2C55B726A7A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947E626-8F19-4706-A77F-F3E1D72C404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Katie’s learn it’s slide show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6600" dirty="0" smtClean="0"/>
              <a:t>6+7=</a:t>
            </a:r>
          </a:p>
          <a:p>
            <a:r>
              <a:rPr lang="en-GB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8x5=</a:t>
            </a:r>
          </a:p>
          <a:p>
            <a:r>
              <a:rPr lang="en-GB" sz="6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!</a:t>
            </a:r>
          </a:p>
          <a:p>
            <a:endParaRPr lang="en-GB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6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!</a:t>
            </a:r>
            <a:endParaRPr lang="en-GB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4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5+9=</a:t>
            </a:r>
          </a:p>
          <a:p>
            <a:r>
              <a:rPr lang="en-GB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2x2=</a:t>
            </a:r>
            <a:endParaRPr lang="en-GB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02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4x10=</a:t>
            </a:r>
            <a:endParaRPr lang="en-GB" sz="66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GB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7+9=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69567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3x2=</a:t>
            </a:r>
          </a:p>
          <a:p>
            <a:r>
              <a:rPr lang="en-GB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3+8=</a:t>
            </a:r>
            <a:endParaRPr lang="en-GB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8+9=</a:t>
            </a:r>
          </a:p>
          <a:p>
            <a:r>
              <a:rPr lang="en-GB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9x10=</a:t>
            </a:r>
            <a:endParaRPr lang="en-GB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5+8=</a:t>
            </a:r>
          </a:p>
          <a:p>
            <a:r>
              <a:rPr lang="en-GB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3+9=</a:t>
            </a:r>
            <a:endParaRPr lang="en-GB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2x5=</a:t>
            </a:r>
          </a:p>
          <a:p>
            <a:r>
              <a:rPr lang="en-GB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7x2=</a:t>
            </a:r>
            <a:endParaRPr lang="en-GB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5x2=</a:t>
            </a:r>
          </a:p>
          <a:p>
            <a:r>
              <a:rPr lang="en-GB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5+6=</a:t>
            </a:r>
          </a:p>
        </p:txBody>
      </p:sp>
    </p:spTree>
    <p:extLst>
      <p:ext uri="{BB962C8B-B14F-4D97-AF65-F5344CB8AC3E}">
        <p14:creationId xmlns:p14="http://schemas.microsoft.com/office/powerpoint/2010/main" val="412064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4+7=</a:t>
            </a:r>
          </a:p>
          <a:p>
            <a:r>
              <a:rPr lang="en-GB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6x10=</a:t>
            </a:r>
            <a:endParaRPr lang="en-GB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6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5+7=</a:t>
            </a:r>
            <a:endParaRPr lang="en-GB" sz="66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GB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4x5=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69586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600" b="1" baseline="-25000" dirty="0" smtClean="0"/>
              <a:t>4+9=</a:t>
            </a:r>
          </a:p>
          <a:p>
            <a:pPr marL="0" indent="0">
              <a:buNone/>
            </a:pPr>
            <a:r>
              <a:rPr lang="en-GB" sz="96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3x5=</a:t>
            </a:r>
          </a:p>
          <a:p>
            <a:pPr marL="0" indent="0">
              <a:buNone/>
            </a:pPr>
            <a:endParaRPr lang="en-GB" sz="9600" b="1" baseline="-25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8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3579849"/>
          </a:xfrm>
        </p:spPr>
        <p:txBody>
          <a:bodyPr>
            <a:normAutofit/>
          </a:bodyPr>
          <a:lstStyle/>
          <a:p>
            <a:r>
              <a:rPr lang="en-GB" sz="6600" dirty="0" smtClean="0"/>
              <a:t>6+8=</a:t>
            </a:r>
            <a:endParaRPr lang="en-GB" sz="66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GB" sz="6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8x10=</a:t>
            </a:r>
            <a:endParaRPr lang="en-GB" sz="6600" dirty="0" smtClean="0"/>
          </a:p>
        </p:txBody>
      </p:sp>
    </p:spTree>
    <p:extLst>
      <p:ext uri="{BB962C8B-B14F-4D97-AF65-F5344CB8AC3E}">
        <p14:creationId xmlns:p14="http://schemas.microsoft.com/office/powerpoint/2010/main" val="298432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5x6=</a:t>
            </a:r>
          </a:p>
          <a:p>
            <a:r>
              <a:rPr lang="en-GB" sz="660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4+8=</a:t>
            </a:r>
            <a:endParaRPr lang="en-GB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8000" dirty="0" smtClean="0"/>
              <a:t>9x2=</a:t>
            </a:r>
          </a:p>
          <a:p>
            <a:pPr marL="0" indent="0">
              <a:buNone/>
            </a:pPr>
            <a:r>
              <a:rPr lang="en-GB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6+9=</a:t>
            </a:r>
            <a:endParaRPr lang="en-GB" sz="8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3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7200" dirty="0" smtClean="0"/>
              <a:t>9x5=</a:t>
            </a:r>
          </a:p>
          <a:p>
            <a:pPr marL="0" indent="0">
              <a:buNone/>
            </a:pPr>
            <a:r>
              <a:rPr lang="en-GB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2x10=</a:t>
            </a:r>
            <a:endParaRPr lang="en-GB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/>
              <a:t>6x2=</a:t>
            </a:r>
            <a:endParaRPr lang="en-GB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4+9=</a:t>
            </a:r>
            <a:endParaRPr lang="en-GB" sz="6600" b="1" dirty="0" smtClean="0"/>
          </a:p>
        </p:txBody>
      </p:sp>
    </p:spTree>
    <p:extLst>
      <p:ext uri="{BB962C8B-B14F-4D97-AF65-F5344CB8AC3E}">
        <p14:creationId xmlns:p14="http://schemas.microsoft.com/office/powerpoint/2010/main" val="9581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6600" b="1" dirty="0" smtClean="0"/>
              <a:t>7x5=</a:t>
            </a:r>
          </a:p>
          <a:p>
            <a:pPr marL="0" indent="0">
              <a:buNone/>
            </a:pPr>
            <a:r>
              <a:rPr lang="en-GB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7+8=</a:t>
            </a:r>
            <a:endParaRPr lang="en-GB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16998"/>
            <a:ext cx="8229600" cy="4525963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GB" sz="6600" dirty="0" smtClean="0"/>
              <a:t>5x5=</a:t>
            </a:r>
          </a:p>
          <a:p>
            <a:r>
              <a:rPr lang="en-GB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5x10=</a:t>
            </a:r>
            <a:endParaRPr lang="en-GB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4860032" y="3356992"/>
            <a:ext cx="3384376" cy="26642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3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/>
              <a:t>8x2=</a:t>
            </a:r>
          </a:p>
          <a:p>
            <a:r>
              <a:rPr lang="en-GB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7x10=</a:t>
            </a:r>
          </a:p>
          <a:p>
            <a:pPr marL="0" indent="0">
              <a:buNone/>
            </a:pPr>
            <a:endParaRPr lang="en-GB" sz="6600" b="1" dirty="0"/>
          </a:p>
          <a:p>
            <a:pPr marL="0" indent="0">
              <a:buNone/>
            </a:pPr>
            <a:endParaRPr lang="en-GB" sz="6600" b="1" dirty="0" smtClean="0"/>
          </a:p>
          <a:p>
            <a:pPr marL="0" indent="0">
              <a:buNone/>
            </a:pPr>
            <a:endParaRPr lang="en-GB" sz="6600" b="1" dirty="0"/>
          </a:p>
          <a:p>
            <a:pPr marL="0" indent="0">
              <a:buNone/>
            </a:pPr>
            <a:endParaRPr lang="en-GB" sz="6600" b="1" dirty="0" smtClean="0"/>
          </a:p>
          <a:p>
            <a:pPr marL="0" indent="0">
              <a:buNone/>
            </a:pPr>
            <a:endParaRPr lang="en-GB" sz="6600" b="1" dirty="0"/>
          </a:p>
          <a:p>
            <a:pPr marL="0" indent="0">
              <a:buNone/>
            </a:pPr>
            <a:endParaRPr lang="en-GB" sz="6600" b="1" dirty="0" smtClean="0"/>
          </a:p>
          <a:p>
            <a:pPr marL="0" indent="0">
              <a:buNone/>
            </a:pPr>
            <a:endParaRPr lang="en-GB" sz="6600" b="1" dirty="0"/>
          </a:p>
          <a:p>
            <a:pPr marL="0" indent="0">
              <a:buNone/>
            </a:pPr>
            <a:endParaRPr lang="en-GB" sz="6600" b="1" dirty="0" smtClean="0"/>
          </a:p>
          <a:p>
            <a:pPr marL="0" indent="0">
              <a:buNone/>
            </a:pPr>
            <a:endParaRPr lang="en-GB" sz="6600" b="1" dirty="0"/>
          </a:p>
          <a:p>
            <a:pPr marL="0" indent="0">
              <a:buNone/>
            </a:pPr>
            <a:endParaRPr lang="en-GB" sz="6600" b="1" dirty="0" smtClean="0"/>
          </a:p>
          <a:p>
            <a:pPr marL="0" indent="0">
              <a:buNone/>
            </a:pPr>
            <a:endParaRPr lang="en-GB" sz="6600" b="1" dirty="0"/>
          </a:p>
          <a:p>
            <a:pPr marL="0" indent="0">
              <a:buNone/>
            </a:pPr>
            <a:endParaRPr lang="en-GB" sz="6600" b="1" dirty="0" smtClean="0"/>
          </a:p>
          <a:p>
            <a:pPr marL="0" indent="0">
              <a:buNone/>
            </a:pPr>
            <a:endParaRPr lang="en-GB" sz="6600" b="1" dirty="0"/>
          </a:p>
          <a:p>
            <a:pPr marL="0" indent="0">
              <a:buNone/>
            </a:pPr>
            <a:endParaRPr lang="en-GB" sz="6600" b="1" dirty="0" smtClean="0"/>
          </a:p>
          <a:p>
            <a:pPr marL="0" indent="0">
              <a:buNone/>
            </a:pP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19067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4x2=</a:t>
            </a:r>
          </a:p>
          <a:p>
            <a:r>
              <a:rPr lang="en-GB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3x10=</a:t>
            </a:r>
            <a:endParaRPr lang="en-GB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45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88</Words>
  <Application>Microsoft Office PowerPoint</Application>
  <PresentationFormat>On-screen Show (4:3)</PresentationFormat>
  <Paragraphs>58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Angles</vt:lpstr>
      <vt:lpstr>Katie’s learn it’s slide show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Katie’s learn it’s slide show</dc:title>
  <dc:creator>Katie M Fisher</dc:creator>
  <cp:lastModifiedBy>Lisa Conaghan</cp:lastModifiedBy>
  <cp:revision>10</cp:revision>
  <dcterms:created xsi:type="dcterms:W3CDTF">2016-02-08T11:42:13Z</dcterms:created>
  <dcterms:modified xsi:type="dcterms:W3CDTF">2016-02-23T11:19:14Z</dcterms:modified>
</cp:coreProperties>
</file>