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00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A4FA-DC09-4968-85D8-01747C9A1464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594C-AB25-46C8-AFCD-3A2E617D0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03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A4FA-DC09-4968-85D8-01747C9A1464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594C-AB25-46C8-AFCD-3A2E617D0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70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A4FA-DC09-4968-85D8-01747C9A1464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594C-AB25-46C8-AFCD-3A2E617D0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87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A4FA-DC09-4968-85D8-01747C9A1464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594C-AB25-46C8-AFCD-3A2E617D0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7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A4FA-DC09-4968-85D8-01747C9A1464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594C-AB25-46C8-AFCD-3A2E617D0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49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A4FA-DC09-4968-85D8-01747C9A1464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594C-AB25-46C8-AFCD-3A2E617D0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69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A4FA-DC09-4968-85D8-01747C9A1464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594C-AB25-46C8-AFCD-3A2E617D0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18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A4FA-DC09-4968-85D8-01747C9A1464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594C-AB25-46C8-AFCD-3A2E617D0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62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A4FA-DC09-4968-85D8-01747C9A1464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594C-AB25-46C8-AFCD-3A2E617D0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A4FA-DC09-4968-85D8-01747C9A1464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594C-AB25-46C8-AFCD-3A2E617D0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23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A4FA-DC09-4968-85D8-01747C9A1464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594C-AB25-46C8-AFCD-3A2E617D0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8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A4FA-DC09-4968-85D8-01747C9A1464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594C-AB25-46C8-AFCD-3A2E617D0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621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Welcome to charlotte and max’s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752600"/>
          </a:xfrm>
        </p:spPr>
        <p:txBody>
          <a:bodyPr/>
          <a:lstStyle/>
          <a:p>
            <a:r>
              <a:rPr lang="en-GB" dirty="0" smtClean="0"/>
              <a:t>Prevention on France   </a:t>
            </a:r>
          </a:p>
          <a:p>
            <a:endParaRPr lang="en-GB" dirty="0"/>
          </a:p>
          <a:p>
            <a:r>
              <a:rPr lang="en-GB" dirty="0" smtClean="0"/>
              <a:t>Helped by </a:t>
            </a:r>
            <a:r>
              <a:rPr lang="en-GB" dirty="0" err="1" smtClean="0"/>
              <a:t>Neve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6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festival</a:t>
            </a:r>
            <a:endParaRPr lang="en-GB" dirty="0"/>
          </a:p>
        </p:txBody>
      </p:sp>
      <p:pic>
        <p:nvPicPr>
          <p:cNvPr id="2050" name="Picture 2" descr="http://www.chinadaily.com.cn/world/images/attachement/jpg/site1/20150213/0023ae9885da1647b20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8575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736x/1a/35/7e/1a357e28fc23d0f902e5aac4d1a6cb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56792"/>
            <a:ext cx="293863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-media-cache-ak0.pinimg.com/736x/8d/19/40/8d1940abacce8f550640263d8c5c2f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347864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p French festivals: Salon du Chocol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73216"/>
            <a:ext cx="8892480" cy="182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Dragon festival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+mj-lt"/>
              </a:rPr>
              <a:t>Information</a:t>
            </a:r>
          </a:p>
          <a:p>
            <a:r>
              <a:rPr lang="en-GB" sz="3600" dirty="0" smtClean="0">
                <a:latin typeface="+mj-lt"/>
              </a:rPr>
              <a:t>In June </a:t>
            </a:r>
            <a:endParaRPr lang="en-GB" sz="1800" dirty="0" smtClean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Million of people in France</a:t>
            </a:r>
          </a:p>
          <a:p>
            <a:r>
              <a:rPr lang="en-GB" sz="1800" dirty="0" smtClean="0">
                <a:latin typeface="+mj-lt"/>
              </a:rPr>
              <a:t>Come along to the most famous festival in </a:t>
            </a:r>
            <a:r>
              <a:rPr lang="en-GB" sz="1800" dirty="0">
                <a:latin typeface="+mj-lt"/>
              </a:rPr>
              <a:t>F</a:t>
            </a:r>
            <a:r>
              <a:rPr lang="en-GB" sz="1800" dirty="0" smtClean="0">
                <a:latin typeface="+mj-lt"/>
              </a:rPr>
              <a:t>rance </a:t>
            </a:r>
          </a:p>
          <a:p>
            <a:r>
              <a:rPr lang="en-GB" sz="1800" dirty="0" smtClean="0">
                <a:latin typeface="+mj-lt"/>
              </a:rPr>
              <a:t>The dragon festival  people </a:t>
            </a:r>
          </a:p>
          <a:p>
            <a:r>
              <a:rPr lang="en-GB" sz="1800" dirty="0" smtClean="0">
                <a:latin typeface="+mj-lt"/>
              </a:rPr>
              <a:t>Make dragon floats they have a big party at night :/</a:t>
            </a:r>
            <a:endParaRPr lang="en-GB" sz="1800" dirty="0">
              <a:latin typeface="+mj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124744"/>
            <a:ext cx="481337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2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Grape festival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+mj-lt"/>
              </a:rPr>
              <a:t>In October</a:t>
            </a:r>
          </a:p>
          <a:p>
            <a:r>
              <a:rPr lang="en-GB" sz="2400" dirty="0" smtClean="0">
                <a:latin typeface="+mj-lt"/>
              </a:rPr>
              <a:t>Thar is a grape 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festive they Stomp on the grapes then they put it in a barrow at the end of the </a:t>
            </a:r>
            <a:r>
              <a:rPr lang="en-GB" sz="2400" dirty="0" err="1" smtClean="0">
                <a:latin typeface="+mj-lt"/>
              </a:rPr>
              <a:t>squshing</a:t>
            </a:r>
            <a:r>
              <a:rPr lang="en-GB" sz="2400" dirty="0" smtClean="0">
                <a:latin typeface="+mj-lt"/>
              </a:rPr>
              <a:t> they us a tap a </a:t>
            </a:r>
            <a:r>
              <a:rPr lang="en-GB" sz="2400" dirty="0" err="1" smtClean="0">
                <a:latin typeface="+mj-lt"/>
              </a:rPr>
              <a:t>fillter</a:t>
            </a:r>
            <a:r>
              <a:rPr lang="en-GB" sz="2400" dirty="0" smtClean="0">
                <a:latin typeface="+mj-lt"/>
              </a:rPr>
              <a:t> tap skin leaves and  stumps all gone then make lots of bottle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513393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3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Bear festival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+mj-lt"/>
              </a:rPr>
              <a:t>In November  </a:t>
            </a:r>
          </a:p>
          <a:p>
            <a:r>
              <a:rPr lang="en-GB" sz="2800" dirty="0" smtClean="0">
                <a:latin typeface="+mj-lt"/>
              </a:rPr>
              <a:t>There  is a beer festival  they make beer only for men over 18  and girls to only over 18 they make beers  in France it costs nothing :]</a:t>
            </a:r>
            <a:endParaRPr lang="en-GB" sz="4000" dirty="0"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3925325" cy="294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15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Choclate</a:t>
            </a:r>
            <a:r>
              <a:rPr lang="en-GB" dirty="0" smtClean="0"/>
              <a:t> dress </a:t>
            </a:r>
            <a:r>
              <a:rPr lang="en-GB" dirty="0" err="1" smtClean="0"/>
              <a:t>festvial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Chocolate lovers who visit </a:t>
            </a:r>
            <a:r>
              <a:rPr lang="en-GB" dirty="0" err="1" smtClean="0"/>
              <a:t>paris</a:t>
            </a:r>
            <a:r>
              <a:rPr lang="en-GB" dirty="0" smtClean="0"/>
              <a:t> at  the end </a:t>
            </a:r>
            <a:r>
              <a:rPr lang="en-GB" dirty="0" err="1" smtClean="0"/>
              <a:t>october</a:t>
            </a:r>
            <a:r>
              <a:rPr lang="en-GB" dirty="0" smtClean="0"/>
              <a:t> can enjoy the delights of dozens of </a:t>
            </a:r>
            <a:r>
              <a:rPr lang="en-GB" dirty="0" err="1" smtClean="0"/>
              <a:t>chocolaties</a:t>
            </a:r>
            <a:r>
              <a:rPr lang="en-GB" dirty="0" smtClean="0"/>
              <a:t> and see how </a:t>
            </a:r>
            <a:r>
              <a:rPr lang="en-GB" dirty="0" err="1" smtClean="0"/>
              <a:t>choclate</a:t>
            </a:r>
            <a:r>
              <a:rPr lang="en-GB" dirty="0" smtClean="0"/>
              <a:t> is produced from the picking of the cocoa beans to the end product and its for 3 the dress is pure </a:t>
            </a:r>
            <a:r>
              <a:rPr lang="en-GB" dirty="0" err="1" smtClean="0"/>
              <a:t>choclate</a:t>
            </a:r>
            <a:r>
              <a:rPr lang="en-GB" dirty="0" smtClean="0"/>
              <a:t> by dark light and milk</a:t>
            </a:r>
            <a:r>
              <a:rPr lang="en-GB" dirty="0" smtClean="0"/>
              <a:t>! In </a:t>
            </a:r>
            <a:r>
              <a:rPr lang="en-GB" dirty="0" err="1" smtClean="0"/>
              <a:t>october</a:t>
            </a:r>
            <a:endParaRPr lang="en-GB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4669904" cy="572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2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end </a:t>
            </a:r>
            <a:r>
              <a:rPr lang="en-GB" smtClean="0"/>
              <a:t>bye:]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8083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65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182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Welcome to charlotte and max’s </vt:lpstr>
      <vt:lpstr>All festival</vt:lpstr>
      <vt:lpstr>Dragon festival</vt:lpstr>
      <vt:lpstr>Grape festival </vt:lpstr>
      <vt:lpstr>Bear festival</vt:lpstr>
      <vt:lpstr>Choclate dress festvial</vt:lpstr>
      <vt:lpstr>The end bye:]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charlotte and max’s</dc:title>
  <dc:creator>Max Neary</dc:creator>
  <cp:lastModifiedBy>Max Neary</cp:lastModifiedBy>
  <cp:revision>17</cp:revision>
  <dcterms:created xsi:type="dcterms:W3CDTF">2016-01-25T13:38:31Z</dcterms:created>
  <dcterms:modified xsi:type="dcterms:W3CDTF">2016-02-03T15:07:51Z</dcterms:modified>
</cp:coreProperties>
</file>