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2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CA60A-8871-4054-8D3A-21C6EEEB8D71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5026D-A1A0-4EF8-BE8E-613677CFC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4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026D-A1A0-4EF8-BE8E-613677CFC2C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57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026D-A1A0-4EF8-BE8E-613677CFC2C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4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2C5-1A9D-451E-BDD9-775EB51DD830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505-653F-42D0-B24C-F5FC4599972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2C5-1A9D-451E-BDD9-775EB51DD830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505-653F-42D0-B24C-F5FC4599972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2C5-1A9D-451E-BDD9-775EB51DD830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505-653F-42D0-B24C-F5FC4599972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2C5-1A9D-451E-BDD9-775EB51DD830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505-653F-42D0-B24C-F5FC4599972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2C5-1A9D-451E-BDD9-775EB51DD830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8592505-653F-42D0-B24C-F5FC4599972C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2C5-1A9D-451E-BDD9-775EB51DD830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505-653F-42D0-B24C-F5FC4599972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2C5-1A9D-451E-BDD9-775EB51DD830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505-653F-42D0-B24C-F5FC4599972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2C5-1A9D-451E-BDD9-775EB51DD830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505-653F-42D0-B24C-F5FC4599972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2C5-1A9D-451E-BDD9-775EB51DD830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505-653F-42D0-B24C-F5FC4599972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2C5-1A9D-451E-BDD9-775EB51DD830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505-653F-42D0-B24C-F5FC4599972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2C5-1A9D-451E-BDD9-775EB51DD830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2505-653F-42D0-B24C-F5FC4599972C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F462C5-1A9D-451E-BDD9-775EB51DD830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592505-653F-42D0-B24C-F5FC4599972C}" type="slidenum">
              <a:rPr lang="en-GB" smtClean="0"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SPACE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Galiexes</a:t>
            </a:r>
          </a:p>
          <a:p>
            <a:r>
              <a:rPr lang="en-GB" dirty="0" smtClean="0"/>
              <a:t>And</a:t>
            </a:r>
          </a:p>
          <a:p>
            <a:r>
              <a:rPr lang="en-GB" dirty="0" smtClean="0"/>
              <a:t>AILENS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21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What Is a Galaxy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lgerian" panose="04020705040A02060702" pitchFamily="82" charset="0"/>
              </a:rPr>
              <a:t>When the stars are together the create there own gravities </a:t>
            </a:r>
          </a:p>
          <a:p>
            <a:r>
              <a:rPr lang="en-GB" sz="2800" dirty="0" smtClean="0">
                <a:latin typeface="Algerian" panose="04020705040A02060702" pitchFamily="82" charset="0"/>
              </a:rPr>
              <a:t>Is a fantastic world of stars that are gas and dust . The word galaxy is a Greek name with means milky way .In the galaxy have 10000 of stars.</a:t>
            </a:r>
          </a:p>
          <a:p>
            <a:endParaRPr lang="en-GB" sz="2800" dirty="0"/>
          </a:p>
          <a:p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6315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u="sng" dirty="0" smtClean="0"/>
              <a:t> A fact about our </a:t>
            </a:r>
            <a:r>
              <a:rPr lang="en-GB" sz="2800" u="sng" dirty="0" smtClean="0"/>
              <a:t>galaxy</a:t>
            </a:r>
            <a:endParaRPr lang="en-GB" sz="2800" u="sng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 flipV="1">
            <a:off x="-3348880" y="1484784"/>
            <a:ext cx="864095" cy="144016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2800" dirty="0" smtClean="0"/>
              <a:t> </a:t>
            </a:r>
            <a:r>
              <a:rPr lang="en-GB" sz="6200" dirty="0" smtClean="0">
                <a:latin typeface="Algerian" panose="04020705040A02060702" pitchFamily="82" charset="0"/>
              </a:rPr>
              <a:t>people say that galaxies were born when vast clouds of gas and dust collapsed under gravitational pall.</a:t>
            </a:r>
          </a:p>
          <a:p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1"/>
            <a:ext cx="5652120" cy="274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34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7924800" cy="1143000"/>
          </a:xfrm>
        </p:spPr>
        <p:txBody>
          <a:bodyPr/>
          <a:lstStyle/>
          <a:p>
            <a:r>
              <a:rPr lang="en-GB" sz="4800" dirty="0" smtClean="0">
                <a:solidFill>
                  <a:srgbClr val="FFC000"/>
                </a:solidFill>
              </a:rPr>
              <a:t> </a:t>
            </a:r>
            <a:r>
              <a:rPr lang="en-GB" sz="4800" u="sng" dirty="0" smtClean="0">
                <a:solidFill>
                  <a:srgbClr val="FFC000"/>
                </a:solidFill>
              </a:rPr>
              <a:t>zombie stars</a:t>
            </a:r>
            <a:endParaRPr lang="en-GB" sz="4800" u="sng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052736"/>
            <a:ext cx="79248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FFFF00"/>
                </a:solidFill>
              </a:rPr>
              <a:t>What are they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FF00"/>
                </a:solidFill>
              </a:rPr>
              <a:t>A zombie star is </a:t>
            </a:r>
            <a:r>
              <a:rPr lang="en-GB" sz="2400" dirty="0" smtClean="0">
                <a:solidFill>
                  <a:srgbClr val="FFFF00"/>
                </a:solidFill>
              </a:rPr>
              <a:t>the </a:t>
            </a:r>
            <a:r>
              <a:rPr lang="en-GB" sz="2400" dirty="0">
                <a:solidFill>
                  <a:srgbClr val="FFFF00"/>
                </a:solidFill>
              </a:rPr>
              <a:t>result of a 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supernova which leaves behind a remnant star, rather than completely dispersing the stellar </a:t>
            </a:r>
            <a:r>
              <a:rPr lang="en-GB" sz="2400" dirty="0" smtClean="0">
                <a:solidFill>
                  <a:srgbClr val="FFFF00"/>
                </a:solidFill>
              </a:rPr>
              <a:t>mass stay but </a:t>
            </a:r>
            <a:r>
              <a:rPr lang="en-GB" sz="2400" dirty="0">
                <a:solidFill>
                  <a:srgbClr val="FFFF00"/>
                </a:solidFill>
              </a:rPr>
              <a:t>have a lower ejection velocity and </a:t>
            </a:r>
            <a:r>
              <a:rPr lang="en-GB" sz="2400" dirty="0" smtClean="0">
                <a:solidFill>
                  <a:srgbClr val="FFFF00"/>
                </a:solidFill>
              </a:rPr>
              <a:t>Lowe gamma,</a:t>
            </a:r>
            <a:endParaRPr lang="en-GB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FFFF00"/>
                </a:solidFill>
              </a:rPr>
              <a:t>the </a:t>
            </a:r>
            <a:r>
              <a:rPr lang="en-GB" sz="2400" dirty="0">
                <a:solidFill>
                  <a:srgbClr val="FFFF00"/>
                </a:solidFill>
              </a:rPr>
              <a:t>binary system </a:t>
            </a:r>
            <a:r>
              <a:rPr lang="en-GB" sz="2400" dirty="0" smtClean="0">
                <a:solidFill>
                  <a:srgbClr val="FFFF00"/>
                </a:solidFill>
              </a:rPr>
              <a:t>consist </a:t>
            </a:r>
            <a:r>
              <a:rPr lang="en-GB" sz="2400" dirty="0">
                <a:solidFill>
                  <a:srgbClr val="FFFF00"/>
                </a:solidFill>
              </a:rPr>
              <a:t>of a white dwarf and a companion star, the white dwarf strips away material from its companion. Normally </a:t>
            </a:r>
            <a:r>
              <a:rPr lang="en-GB" sz="2400" dirty="0" smtClean="0">
                <a:solidFill>
                  <a:srgbClr val="FFFF00"/>
                </a:solidFill>
              </a:rPr>
              <a:t>then </a:t>
            </a:r>
            <a:r>
              <a:rPr lang="en-GB" sz="2400" dirty="0">
                <a:solidFill>
                  <a:srgbClr val="FFFF00"/>
                </a:solidFill>
              </a:rPr>
              <a:t>white dwarf </a:t>
            </a:r>
            <a:r>
              <a:rPr lang="en-GB" sz="2400" dirty="0" smtClean="0">
                <a:solidFill>
                  <a:srgbClr val="FFFF00"/>
                </a:solidFill>
              </a:rPr>
              <a:t>will eventually </a:t>
            </a:r>
            <a:r>
              <a:rPr lang="en-GB" sz="2400" dirty="0">
                <a:solidFill>
                  <a:srgbClr val="FFFF00"/>
                </a:solidFill>
              </a:rPr>
              <a:t>reach a critical mass, and fusion reactions would make it explode and completely dissipate </a:t>
            </a:r>
            <a:endParaRPr lang="en-GB" sz="2000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5145517"/>
            <a:ext cx="2164246" cy="153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88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D</a:t>
            </a:r>
            <a:r>
              <a:rPr lang="en-GB" u="sng" dirty="0" smtClean="0">
                <a:solidFill>
                  <a:srgbClr val="FFFF00"/>
                </a:solidFill>
              </a:rPr>
              <a:t>i</a:t>
            </a:r>
            <a:r>
              <a:rPr lang="en-GB" u="sng" dirty="0" smtClean="0">
                <a:solidFill>
                  <a:srgbClr val="FF3399"/>
                </a:solidFill>
              </a:rPr>
              <a:t>f</a:t>
            </a:r>
            <a:r>
              <a:rPr lang="en-GB" u="sng" dirty="0" smtClean="0">
                <a:solidFill>
                  <a:srgbClr val="92D050"/>
                </a:solidFill>
              </a:rPr>
              <a:t>f</a:t>
            </a:r>
            <a:r>
              <a:rPr lang="en-GB" u="sng" dirty="0" smtClean="0">
                <a:solidFill>
                  <a:srgbClr val="FFC000"/>
                </a:solidFill>
              </a:rPr>
              <a:t>e</a:t>
            </a:r>
            <a:r>
              <a:rPr lang="en-GB" u="sng" dirty="0" smtClean="0">
                <a:solidFill>
                  <a:schemeClr val="accent6"/>
                </a:solidFill>
              </a:rPr>
              <a:t>r</a:t>
            </a:r>
            <a:r>
              <a:rPr lang="en-GB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</a:t>
            </a:r>
            <a:r>
              <a:rPr lang="en-GB" u="sng" dirty="0" smtClean="0">
                <a:solidFill>
                  <a:srgbClr val="FF0000"/>
                </a:solidFill>
              </a:rPr>
              <a:t>n</a:t>
            </a:r>
            <a:r>
              <a:rPr lang="en-GB" u="sng" dirty="0" smtClean="0">
                <a:solidFill>
                  <a:srgbClr val="FFFF00"/>
                </a:solidFill>
              </a:rPr>
              <a:t>t</a:t>
            </a:r>
            <a:r>
              <a:rPr lang="en-GB" u="sng" dirty="0" smtClean="0"/>
              <a:t> </a:t>
            </a:r>
            <a:r>
              <a:rPr lang="en-GB" u="sng" dirty="0" smtClean="0">
                <a:solidFill>
                  <a:srgbClr val="FF3399"/>
                </a:solidFill>
              </a:rPr>
              <a:t>p</a:t>
            </a:r>
            <a:r>
              <a:rPr lang="en-GB" u="sng" dirty="0" smtClean="0">
                <a:solidFill>
                  <a:srgbClr val="92D050"/>
                </a:solidFill>
              </a:rPr>
              <a:t>l</a:t>
            </a:r>
            <a:r>
              <a:rPr lang="en-GB" u="sng" dirty="0" smtClean="0">
                <a:solidFill>
                  <a:srgbClr val="FFC000"/>
                </a:solidFill>
              </a:rPr>
              <a:t>a</a:t>
            </a:r>
            <a:r>
              <a:rPr lang="en-GB" u="sng" dirty="0" smtClean="0">
                <a:solidFill>
                  <a:schemeClr val="accent6"/>
                </a:solidFill>
              </a:rPr>
              <a:t>n</a:t>
            </a:r>
            <a:r>
              <a:rPr lang="en-GB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</a:t>
            </a:r>
            <a:r>
              <a:rPr lang="en-GB" u="sng" dirty="0" smtClean="0">
                <a:solidFill>
                  <a:srgbClr val="FF0000"/>
                </a:solidFill>
              </a:rPr>
              <a:t>t</a:t>
            </a:r>
            <a:r>
              <a:rPr lang="en-GB" u="sng" dirty="0" smtClean="0">
                <a:solidFill>
                  <a:srgbClr val="FFFF00"/>
                </a:solidFill>
              </a:rPr>
              <a:t>s</a:t>
            </a:r>
            <a:endParaRPr lang="en-GB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order of the planets from closest to the Sun outwards is; Mercury, Venus, Earth, Mars, Jupiter, </a:t>
            </a:r>
            <a:r>
              <a:rPr lang="en-GB" dirty="0" smtClean="0"/>
              <a:t>Saturn</a:t>
            </a:r>
            <a:r>
              <a:rPr lang="en-GB" dirty="0"/>
              <a:t>, Uranus and finally </a:t>
            </a:r>
            <a:r>
              <a:rPr lang="en-GB" dirty="0" smtClean="0"/>
              <a:t>Neptune.</a:t>
            </a:r>
          </a:p>
          <a:p>
            <a:endParaRPr lang="en-GB" dirty="0" smtClean="0"/>
          </a:p>
          <a:p>
            <a:r>
              <a:rPr lang="en-GB" dirty="0"/>
              <a:t>It takes Neptune 164.8 Earth years to orbit the Sun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Neptune was discovered by Jean Joseph Le </a:t>
            </a:r>
            <a:r>
              <a:rPr lang="en-GB" dirty="0" smtClean="0"/>
              <a:t>Vernier.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16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Are  aliens real?            </a:t>
            </a:r>
            <a:r>
              <a:rPr lang="en-GB" sz="1600" dirty="0" smtClean="0">
                <a:solidFill>
                  <a:srgbClr val="FF0000"/>
                </a:solidFill>
              </a:rPr>
              <a:t>No ;/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4040188" cy="750887"/>
          </a:xfrm>
        </p:spPr>
        <p:txBody>
          <a:bodyPr>
            <a:noAutofit/>
          </a:bodyPr>
          <a:lstStyle/>
          <a:p>
            <a:endParaRPr lang="en-GB" sz="3200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GB" sz="2800" u="sng" dirty="0" smtClean="0"/>
              <a:t>Dr Boyd</a:t>
            </a:r>
            <a:endParaRPr lang="en-GB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en-GB" sz="2800" dirty="0" smtClean="0"/>
              <a:t>Some people think they are real because a scientist called Dr </a:t>
            </a:r>
            <a:r>
              <a:rPr lang="en-GB" sz="2800" dirty="0"/>
              <a:t>B</a:t>
            </a:r>
            <a:r>
              <a:rPr lang="en-GB" sz="2800" dirty="0" smtClean="0"/>
              <a:t>oyd said  he done a document s about aliens just before he died.  And after many years later people found his documents.</a:t>
            </a:r>
          </a:p>
          <a:p>
            <a:endParaRPr lang="en-GB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56992"/>
            <a:ext cx="3004403" cy="3645024"/>
          </a:xfrm>
        </p:spPr>
      </p:pic>
    </p:spTree>
    <p:extLst>
      <p:ext uri="{BB962C8B-B14F-4D97-AF65-F5344CB8AC3E}">
        <p14:creationId xmlns:p14="http://schemas.microsoft.com/office/powerpoint/2010/main" val="294296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More proof aliens exist</a:t>
            </a:r>
            <a:endParaRPr lang="en-GB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eygiption</a:t>
            </a:r>
            <a:r>
              <a:rPr lang="en-GB" dirty="0" smtClean="0"/>
              <a:t> coin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420888"/>
            <a:ext cx="3763963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This coin was found in 2009 by </a:t>
            </a:r>
            <a:r>
              <a:rPr lang="en-GB" dirty="0"/>
              <a:t>a </a:t>
            </a:r>
            <a:r>
              <a:rPr lang="en-GB" dirty="0" smtClean="0"/>
              <a:t>acarologist</a:t>
            </a:r>
            <a:r>
              <a:rPr lang="en-GB" dirty="0" smtClean="0"/>
              <a:t> </a:t>
            </a:r>
            <a:r>
              <a:rPr lang="en-GB" dirty="0"/>
              <a:t>in </a:t>
            </a:r>
            <a:r>
              <a:rPr lang="en-GB" dirty="0" smtClean="0"/>
              <a:t>the Egyptian desert</a:t>
            </a:r>
          </a:p>
          <a:p>
            <a:endParaRPr lang="en-GB" dirty="0"/>
          </a:p>
          <a:p>
            <a:r>
              <a:rPr lang="en-GB" dirty="0" smtClean="0"/>
              <a:t>This is leading theorists to thinking that aliens helped the Egyptians  build there monumental pyramids.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20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Thank you for watching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4991"/>
            <a:ext cx="8229600" cy="174216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Thank</a:t>
            </a:r>
            <a:r>
              <a:rPr lang="en-GB" dirty="0" smtClean="0">
                <a:solidFill>
                  <a:srgbClr val="FFFF00"/>
                </a:solidFill>
              </a:rPr>
              <a:t> you</a:t>
            </a:r>
            <a:r>
              <a:rPr lang="en-GB" dirty="0" smtClean="0">
                <a:solidFill>
                  <a:srgbClr val="FF3399"/>
                </a:solidFill>
              </a:rPr>
              <a:t> for </a:t>
            </a:r>
            <a:r>
              <a:rPr lang="en-GB" dirty="0" smtClean="0">
                <a:solidFill>
                  <a:srgbClr val="92D050"/>
                </a:solidFill>
              </a:rPr>
              <a:t>watching</a:t>
            </a:r>
            <a:r>
              <a:rPr lang="en-GB" dirty="0" smtClean="0">
                <a:solidFill>
                  <a:srgbClr val="FFC000"/>
                </a:solidFill>
              </a:rPr>
              <a:t> our </a:t>
            </a:r>
            <a:r>
              <a:rPr lang="en-GB" dirty="0" smtClean="0">
                <a:solidFill>
                  <a:schemeClr val="accent6"/>
                </a:solidFill>
              </a:rPr>
              <a:t>PowerPoint.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We </a:t>
            </a:r>
            <a:r>
              <a:rPr lang="en-GB" dirty="0" smtClean="0">
                <a:solidFill>
                  <a:srgbClr val="FF0000"/>
                </a:solidFill>
              </a:rPr>
              <a:t>hope</a:t>
            </a:r>
            <a:r>
              <a:rPr lang="en-GB" dirty="0" smtClean="0">
                <a:solidFill>
                  <a:srgbClr val="FFFF00"/>
                </a:solidFill>
              </a:rPr>
              <a:t> it </a:t>
            </a:r>
            <a:r>
              <a:rPr lang="en-GB" dirty="0" smtClean="0">
                <a:solidFill>
                  <a:srgbClr val="FF3399"/>
                </a:solidFill>
              </a:rPr>
              <a:t>has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92D050"/>
                </a:solidFill>
              </a:rPr>
              <a:t>given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C000"/>
                </a:solidFill>
              </a:rPr>
              <a:t>you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chemeClr val="accent6"/>
                </a:solidFill>
              </a:rPr>
              <a:t>more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information</a:t>
            </a:r>
            <a:r>
              <a:rPr lang="en-GB" dirty="0" smtClean="0">
                <a:solidFill>
                  <a:srgbClr val="FF0000"/>
                </a:solidFill>
              </a:rPr>
              <a:t> on </a:t>
            </a:r>
            <a:r>
              <a:rPr lang="en-GB" dirty="0" smtClean="0">
                <a:solidFill>
                  <a:srgbClr val="FFFF00"/>
                </a:solidFill>
              </a:rPr>
              <a:t>aliens </a:t>
            </a:r>
            <a:r>
              <a:rPr lang="en-GB" dirty="0" smtClean="0">
                <a:solidFill>
                  <a:srgbClr val="FF3399"/>
                </a:solidFill>
              </a:rPr>
              <a:t>and</a:t>
            </a:r>
            <a:r>
              <a:rPr lang="en-GB" dirty="0" smtClean="0">
                <a:solidFill>
                  <a:srgbClr val="92D050"/>
                </a:solidFill>
              </a:rPr>
              <a:t> also</a:t>
            </a:r>
            <a:r>
              <a:rPr lang="en-GB" dirty="0" smtClean="0">
                <a:solidFill>
                  <a:srgbClr val="FFC000"/>
                </a:solidFill>
              </a:rPr>
              <a:t> galaxy's bye 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89762" y="2246361"/>
            <a:ext cx="85569" cy="8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-2104177" y="150648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96536" y="1506488"/>
            <a:ext cx="309634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316</TotalTime>
  <Words>318</Words>
  <Application>Microsoft Office PowerPoint</Application>
  <PresentationFormat>On-screen Show (4:3)</PresentationFormat>
  <Paragraphs>33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SPACE</vt:lpstr>
      <vt:lpstr>What Is a Galaxy</vt:lpstr>
      <vt:lpstr> A fact about our galaxy</vt:lpstr>
      <vt:lpstr> zombie stars</vt:lpstr>
      <vt:lpstr>Different planets</vt:lpstr>
      <vt:lpstr>Are  aliens real?            No ;/</vt:lpstr>
      <vt:lpstr>More proof aliens exist</vt:lpstr>
      <vt:lpstr>Thank you for watching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Rachel Laidlaw</dc:creator>
  <cp:lastModifiedBy>Aaron W Waterson</cp:lastModifiedBy>
  <cp:revision>30</cp:revision>
  <dcterms:created xsi:type="dcterms:W3CDTF">2016-11-23T13:33:09Z</dcterms:created>
  <dcterms:modified xsi:type="dcterms:W3CDTF">2016-11-24T15:07:29Z</dcterms:modified>
</cp:coreProperties>
</file>