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11-24T13:42:52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12403 10418,'-50'0,"50"0,-50 0,-24 0,24 25,-74 24,75 1,49-50,-99 25,24 24,50-49,25 25,-24 0,-76 25,100-1,0-49,-74 124,49-74,25-50,0 25,-25-1,1 26,-1 0,0-1,-25 51,1-26,-1-24,0-1,26 50,-1-74,0 74,0-24,25-1,0-74,0 50,0 49,0-25,0 1,25 24,0-49,-25-1,49 1,-24 74,0-74,25-26,-50 26,49 24,-24 1,0-1,-25-49,50 0,-50 0,49-1,-49 51,25-75,25 74,-26 1,1-51,25 26,-25-50,-1 50,26-25,-25-1,0 1,-1 0,1 0,-25-25,50 25,-25-25,24 24,-24 1,0-25,0 25,-1 0,26-25,-25 25,24-1,26 1,-26 25,-24-25,50-25,-50 24,24 1,1 0,-25-25,-1 0,51 25,-26-25,1 0,24 0,-24 0,0 0,24 0,-24 0,-1 0,1-25,-1 25,1-25,-25-24,49 49,-49-25,0 0,25 25,-26-25,26-24,-25 24,24-25,1-24,-25 24,24 25,-49 1,75-51,-75 50,0 0,49-74,1-74,0 73,-26-98,-24 99,25 0,-25 74,0-74,0 74,0 0,0-99,0 99,0-74,0 74,0-25,0 26,-25-26,25 50,0-74,-49-1,49 50,-25-74,0 50,0 24,1 0,-1 0,-25-74,50 99,-25-25,25 25,-49-74,-1 24,25 50,1-50,-1 50,0-49,25 49,-50-25,50 0,-49 25,49-25,-25 1,0 24,-25-50,50 50,-49-25,-1-49,50 74,-25-25,1 25,24 0,-25-50,25 50,-50-49,25 49,1 0,-1-25,0 25,0 0,0 0,25-25,-49 0,49 25,-50 0,25-24,1 24,24 0,-25 0,-50-25,51 25,-1 0,-25 0,50 0,-25 0,1 0,-1 0,25 0,-25 0,25 0,-25 0,25-25,0 25,-49-25,24-24,0 49,25 0,-50-25,50 25,-25 0,25 0,-49 0,49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6539C-EF4E-4D50-9928-B10D5CAFCD5C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61E65-D91F-464D-BA5E-FD3CD0815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53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</a:t>
            </a:r>
            <a:r>
              <a:rPr lang="en-GB" baseline="0" dirty="0" smtClean="0"/>
              <a:t> notes are facts that we put on </a:t>
            </a:r>
            <a:r>
              <a:rPr lang="en-GB" baseline="0" smtClean="0"/>
              <a:t>the presentation.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1E65-D91F-464D-BA5E-FD3CD0815E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8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1E65-D91F-464D-BA5E-FD3CD0815E2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6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C95BF90-D55A-4814-9A38-23E8FC9F6496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1738CC6-CBA7-4F31-B6CB-4D66DD316F4F}" type="slidenum">
              <a:rPr lang="en-GB" smtClean="0"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customXml" Target="../ink/ink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By </a:t>
            </a:r>
            <a:r>
              <a:rPr lang="en-GB" dirty="0" smtClean="0">
                <a:solidFill>
                  <a:srgbClr val="00B0F0"/>
                </a:solidFill>
              </a:rPr>
              <a:t>Jura, </a:t>
            </a:r>
            <a:r>
              <a:rPr lang="en-GB" dirty="0" err="1" smtClean="0">
                <a:solidFill>
                  <a:srgbClr val="00B0F0"/>
                </a:solidFill>
              </a:rPr>
              <a:t>Wiktoria</a:t>
            </a:r>
            <a:r>
              <a:rPr lang="en-GB" dirty="0" smtClean="0">
                <a:solidFill>
                  <a:srgbClr val="00B0F0"/>
                </a:solidFill>
              </a:rPr>
              <a:t>, </a:t>
            </a:r>
            <a:r>
              <a:rPr lang="en-GB" dirty="0" smtClean="0">
                <a:solidFill>
                  <a:srgbClr val="00B0F0"/>
                </a:solidFill>
              </a:rPr>
              <a:t>Hannah </a:t>
            </a:r>
            <a:r>
              <a:rPr lang="en-GB" dirty="0" smtClean="0">
                <a:solidFill>
                  <a:srgbClr val="00B0F0"/>
                </a:solidFill>
              </a:rPr>
              <a:t>and </a:t>
            </a:r>
            <a:r>
              <a:rPr lang="en-GB" dirty="0" smtClean="0">
                <a:solidFill>
                  <a:srgbClr val="00B0F0"/>
                </a:solidFill>
              </a:rPr>
              <a:t>Ryan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What is the solar system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3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  <p:sndAc>
          <p:stSnd>
            <p:snd r:embed="rId3" name="cashreg.wav"/>
          </p:stSnd>
        </p:sndAc>
      </p:transition>
    </mc:Choice>
    <mc:Fallback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hooting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" y="3742084"/>
            <a:ext cx="5832648" cy="31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87047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A shooting star is a falling meteor or a comet.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Most shooting stars disappear before hitting the ground.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1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oodby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ank y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832261" cy="164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3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the end of the 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9"/>
            <a:ext cx="9122143" cy="68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8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3" name="explode.wav"/>
          </p:stSnd>
        </p:sndAc>
      </p:transition>
    </mc:Choice>
    <mc:Fallback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/>
                </a:solidFill>
              </a:rPr>
              <a:t>There are nine planets in the solar </a:t>
            </a:r>
            <a:r>
              <a:rPr lang="en-GB" dirty="0" smtClean="0">
                <a:solidFill>
                  <a:schemeClr val="accent5"/>
                </a:solidFill>
              </a:rPr>
              <a:t>system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01525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700" dirty="0" smtClean="0">
                <a:solidFill>
                  <a:schemeClr val="accent5"/>
                </a:solidFill>
              </a:rPr>
              <a:t>Don’t look at the sun even with sunglasses because it can make you blind.</a:t>
            </a:r>
            <a:endParaRPr lang="en-GB" sz="27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356992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700" dirty="0" smtClean="0">
                <a:solidFill>
                  <a:schemeClr val="accent5"/>
                </a:solidFill>
              </a:rPr>
              <a:t>The core of the sun is 14000000 degrees hot.</a:t>
            </a:r>
            <a:endParaRPr lang="en-GB" sz="27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2514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700" dirty="0" smtClean="0">
                <a:solidFill>
                  <a:schemeClr val="accent5"/>
                </a:solidFill>
              </a:rPr>
              <a:t>There is something called gravity that keeps us on the ground and keeping the planets together.</a:t>
            </a:r>
            <a:endParaRPr lang="en-GB" sz="27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Is it true that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48983" y="2348877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5"/>
                </a:solidFill>
              </a:rPr>
              <a:t>All planets have one moon.</a:t>
            </a:r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233" y="306896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5"/>
                </a:solidFill>
              </a:rPr>
              <a:t>The sun has spots on it.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8610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Venus is bigger than the </a:t>
            </a:r>
            <a:r>
              <a:rPr lang="en-GB" dirty="0" smtClean="0">
                <a:solidFill>
                  <a:schemeClr val="accent5"/>
                </a:solidFill>
              </a:rPr>
              <a:t>earth.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725144"/>
            <a:ext cx="602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There was life on earth from the </a:t>
            </a:r>
            <a:r>
              <a:rPr lang="en-GB" dirty="0" smtClean="0">
                <a:solidFill>
                  <a:schemeClr val="accent5"/>
                </a:solidFill>
              </a:rPr>
              <a:t>start.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8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answers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700" y="198884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5"/>
                </a:solidFill>
              </a:rPr>
              <a:t>False. Many of the planets have more than one moon 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accent5"/>
                </a:solidFill>
              </a:rPr>
              <a:t>Yes it is true. All over the sun it has different colours.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accent5"/>
                </a:solidFill>
              </a:rPr>
              <a:t>False. Venus is not that much smaller than earth.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accent5"/>
                </a:solidFill>
              </a:rPr>
              <a:t>False. When the earth was first created it was to hot for living life and there was no oxygen to breathe. </a:t>
            </a:r>
            <a:endParaRPr lang="en-GB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1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>
      <p:transition spd="slow">
        <p:checker dir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 smtClean="0">
                <a:solidFill>
                  <a:schemeClr val="accent5"/>
                </a:solidFill>
              </a:rPr>
              <a:t>Names of the planets</a:t>
            </a:r>
            <a:endParaRPr lang="en-GB" sz="4800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519" y="1968376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5"/>
                </a:solidFill>
              </a:rPr>
              <a:t>Mercury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5"/>
                </a:solidFill>
              </a:rPr>
              <a:t>Venus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5"/>
                </a:solidFill>
              </a:rPr>
              <a:t>Earth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5"/>
                </a:solidFill>
              </a:rPr>
              <a:t>Mars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5"/>
                </a:solidFill>
              </a:rPr>
              <a:t>Jupiter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5"/>
                </a:solidFill>
              </a:rPr>
              <a:t>Saturn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5"/>
                </a:solidFill>
              </a:rPr>
              <a:t>Uranus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5"/>
                </a:solidFill>
              </a:rPr>
              <a:t>Neptune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5"/>
                </a:solidFill>
              </a:rPr>
              <a:t>Pluto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4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>
      <p:transition spd="slow">
        <p:blinds dir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A day on Venus takes 243 earth days but a year is only 225 earth days.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When t</a:t>
            </a:r>
            <a:r>
              <a:rPr lang="en-GB" sz="2400" dirty="0" smtClean="0">
                <a:solidFill>
                  <a:srgbClr val="7030A0"/>
                </a:solidFill>
              </a:rPr>
              <a:t>he </a:t>
            </a:r>
            <a:r>
              <a:rPr lang="en-GB" sz="2400" dirty="0" smtClean="0">
                <a:solidFill>
                  <a:srgbClr val="7030A0"/>
                </a:solidFill>
              </a:rPr>
              <a:t>earth spins around </a:t>
            </a:r>
            <a:r>
              <a:rPr lang="en-GB" sz="2400" dirty="0" smtClean="0">
                <a:solidFill>
                  <a:srgbClr val="7030A0"/>
                </a:solidFill>
              </a:rPr>
              <a:t>once that is one </a:t>
            </a:r>
            <a:r>
              <a:rPr lang="en-GB" sz="2400" dirty="0" smtClean="0">
                <a:solidFill>
                  <a:srgbClr val="7030A0"/>
                </a:solidFill>
              </a:rPr>
              <a:t>day on earth. The earth spins 365 </a:t>
            </a:r>
            <a:r>
              <a:rPr lang="en-GB" sz="2400" dirty="0" smtClean="0">
                <a:solidFill>
                  <a:srgbClr val="7030A0"/>
                </a:solidFill>
              </a:rPr>
              <a:t>times </a:t>
            </a:r>
            <a:r>
              <a:rPr lang="en-GB" sz="2400" dirty="0" smtClean="0">
                <a:solidFill>
                  <a:srgbClr val="7030A0"/>
                </a:solidFill>
              </a:rPr>
              <a:t>a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The moon doesn't change when it moves around the </a:t>
            </a:r>
            <a:r>
              <a:rPr lang="en-GB" sz="2400" dirty="0" smtClean="0">
                <a:solidFill>
                  <a:srgbClr val="7030A0"/>
                </a:solidFill>
              </a:rPr>
              <a:t>earth. It looks like it. </a:t>
            </a:r>
            <a:endParaRPr lang="en-GB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Mars had lots of ice on it a long time </a:t>
            </a:r>
            <a:r>
              <a:rPr lang="en-GB" sz="2400" dirty="0" smtClean="0">
                <a:solidFill>
                  <a:srgbClr val="7030A0"/>
                </a:solidFill>
              </a:rPr>
              <a:t>ago.</a:t>
            </a:r>
            <a:endParaRPr lang="en-GB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Mars has two moons </a:t>
            </a:r>
            <a:r>
              <a:rPr lang="en-GB" sz="2400" dirty="0" err="1" smtClean="0">
                <a:solidFill>
                  <a:srgbClr val="7030A0"/>
                </a:solidFill>
              </a:rPr>
              <a:t>Phobos</a:t>
            </a:r>
            <a:r>
              <a:rPr lang="en-GB" sz="2400" dirty="0" smtClean="0">
                <a:solidFill>
                  <a:srgbClr val="7030A0"/>
                </a:solidFill>
              </a:rPr>
              <a:t> and Deimos.</a:t>
            </a:r>
          </a:p>
        </p:txBody>
      </p:sp>
      <p:pic>
        <p:nvPicPr>
          <p:cNvPr id="1026" name="Picture 2" descr="Image result for moons of m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8304"/>
            <a:ext cx="82809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Jupiter is the biggest planet in the solar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</a:rPr>
              <a:t>There is a never ending storm on </a:t>
            </a:r>
            <a:r>
              <a:rPr lang="en-GB" sz="2400" dirty="0">
                <a:solidFill>
                  <a:srgbClr val="7030A0"/>
                </a:solidFill>
              </a:rPr>
              <a:t>J</a:t>
            </a:r>
            <a:r>
              <a:rPr lang="en-GB" sz="2400" dirty="0" smtClean="0">
                <a:solidFill>
                  <a:srgbClr val="7030A0"/>
                </a:solidFill>
              </a:rPr>
              <a:t>upiter.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</a:rPr>
              <a:t> J</a:t>
            </a:r>
            <a:r>
              <a:rPr lang="en-GB" sz="2400" dirty="0" smtClean="0">
                <a:solidFill>
                  <a:srgbClr val="7030A0"/>
                </a:solidFill>
              </a:rPr>
              <a:t>upiter smells like rotten eggs.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smtClean="0">
                <a:solidFill>
                  <a:srgbClr val="7030A0"/>
                </a:solidFill>
              </a:rPr>
              <a:t>Saturn’s rings are not solid they are made of millions of chunks of ice and rock.</a:t>
            </a:r>
          </a:p>
        </p:txBody>
      </p:sp>
      <p:pic>
        <p:nvPicPr>
          <p:cNvPr id="2050" name="Picture 2" descr="Image result for jupi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3555789"/>
            <a:ext cx="4608512" cy="268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aturn r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58" y="3781105"/>
            <a:ext cx="3576656" cy="22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2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47798"/>
            <a:ext cx="3374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5"/>
                </a:solidFill>
              </a:rPr>
              <a:t>NEPTUNE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540" y="1428800"/>
            <a:ext cx="817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/>
                </a:solidFill>
              </a:rPr>
              <a:t>On Neptune you can see pink snow.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/>
                </a:solidFill>
              </a:rPr>
              <a:t>Neptune is almost 4.5 billion km away from the sun.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/>
                </a:solidFill>
              </a:rPr>
              <a:t>Neptune is always very windy and rainy.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5"/>
              </a:solidFill>
            </a:endParaRPr>
          </a:p>
        </p:txBody>
      </p:sp>
      <p:pic>
        <p:nvPicPr>
          <p:cNvPr id="3074" name="Picture 2" descr="Image result for nept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85293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4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dir="d"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3426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7030A0"/>
                </a:solidFill>
              </a:rPr>
              <a:t>Pluto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13285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</a:rPr>
              <a:t>It takes Pluto 248 years to orbit the sun once.</a:t>
            </a:r>
            <a:endParaRPr lang="en-GB" sz="28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</a:rPr>
              <a:t>An American named Jim Christy discovered Pluto’s moon in 1978.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AutoShape 2" descr="Image result for plu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6" name="AutoShape 4" descr="Image result for plu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7" name="AutoShape 6" descr="Image result for plu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8" name="AutoShape 8" descr="Image result for plut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9" name="AutoShape 10" descr="Image result for plut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10" name="AutoShape 12" descr="Image result for plut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11" name="AutoShape 14" descr="Image result for plut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12" name="AutoShape 16" descr="Image result for plut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13" name="AutoShape 18" descr="Image result for plut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14" name="AutoShape 20" descr="Image result for pluto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15" name="AutoShape 22" descr="Image result for pluto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16" name="AutoShape 24" descr="Image result for pluto"/>
          <p:cNvSpPr>
            <a:spLocks noChangeAspect="1" noChangeArrowheads="1"/>
          </p:cNvSpPr>
          <p:nvPr/>
        </p:nvSpPr>
        <p:spPr bwMode="auto">
          <a:xfrm>
            <a:off x="1831975" y="15108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17" name="AutoShape 26" descr="Image result for pluto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18" name="AutoShape 28" descr="Image result for pluto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sp>
        <p:nvSpPr>
          <p:cNvPr id="19" name="AutoShape 30" descr="Image result for pluto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7030A0"/>
              </a:solidFill>
            </a:endParaRPr>
          </a:p>
        </p:txBody>
      </p:sp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24009"/>
            <a:ext cx="208058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3" descr="Image result for the end is n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040797"/>
            <a:ext cx="61912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027320" y="3750480"/>
              <a:ext cx="1054080" cy="1197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7960" y="3741120"/>
                <a:ext cx="1072800" cy="12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299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374</Words>
  <Application>Microsoft Office PowerPoint</Application>
  <PresentationFormat>On-screen Show (4:3)</PresentationFormat>
  <Paragraphs>49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Horizon</vt:lpstr>
      <vt:lpstr>What is the solar system</vt:lpstr>
      <vt:lpstr>There are nine planets in the solar system</vt:lpstr>
      <vt:lpstr>Is it true that</vt:lpstr>
      <vt:lpstr>answers</vt:lpstr>
      <vt:lpstr>Names of the planets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solar system</dc:title>
  <dc:creator>Juris Tapins</dc:creator>
  <cp:lastModifiedBy>Juris Tapins</cp:lastModifiedBy>
  <cp:revision>22</cp:revision>
  <dcterms:created xsi:type="dcterms:W3CDTF">2016-11-24T09:40:22Z</dcterms:created>
  <dcterms:modified xsi:type="dcterms:W3CDTF">2016-11-24T14:31:23Z</dcterms:modified>
</cp:coreProperties>
</file>