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 varScale="1">
        <p:scale>
          <a:sx n="69" d="100"/>
          <a:sy n="69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BD74-BD2A-449B-A8C6-75CE35B57BF2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B591-3A0F-4887-B7D3-12CAE8418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7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BD74-BD2A-449B-A8C6-75CE35B57BF2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B591-3A0F-4887-B7D3-12CAE8418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01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BD74-BD2A-449B-A8C6-75CE35B57BF2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B591-3A0F-4887-B7D3-12CAE8418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712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BD74-BD2A-449B-A8C6-75CE35B57BF2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B591-3A0F-4887-B7D3-12CAE8418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302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BD74-BD2A-449B-A8C6-75CE35B57BF2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B591-3A0F-4887-B7D3-12CAE8418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9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BD74-BD2A-449B-A8C6-75CE35B57BF2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B591-3A0F-4887-B7D3-12CAE8418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688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BD74-BD2A-449B-A8C6-75CE35B57BF2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B591-3A0F-4887-B7D3-12CAE8418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85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BD74-BD2A-449B-A8C6-75CE35B57BF2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B591-3A0F-4887-B7D3-12CAE8418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50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BD74-BD2A-449B-A8C6-75CE35B57BF2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B591-3A0F-4887-B7D3-12CAE8418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506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BD74-BD2A-449B-A8C6-75CE35B57BF2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B591-3A0F-4887-B7D3-12CAE8418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65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BD74-BD2A-449B-A8C6-75CE35B57BF2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B591-3A0F-4887-B7D3-12CAE8418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542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BBD74-BD2A-449B-A8C6-75CE35B57BF2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CB591-3A0F-4887-B7D3-12CAE8418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79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ilky way plan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normAutofit/>
          </a:bodyPr>
          <a:lstStyle/>
          <a:p>
            <a:r>
              <a:rPr lang="en-GB" sz="7200" u="sng" dirty="0" smtClean="0">
                <a:solidFill>
                  <a:srgbClr val="00B0F0"/>
                </a:solidFill>
              </a:rPr>
              <a:t>S</a:t>
            </a:r>
            <a:r>
              <a:rPr lang="en-GB" sz="7200" u="sng" dirty="0" smtClean="0">
                <a:solidFill>
                  <a:srgbClr val="92D050"/>
                </a:solidFill>
              </a:rPr>
              <a:t>p</a:t>
            </a:r>
            <a:r>
              <a:rPr lang="en-GB" sz="7200" u="sng" dirty="0" smtClean="0">
                <a:solidFill>
                  <a:srgbClr val="FF0000"/>
                </a:solidFill>
              </a:rPr>
              <a:t>a</a:t>
            </a:r>
            <a:r>
              <a:rPr lang="en-GB" sz="7200" u="sng" dirty="0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GB" sz="7200" u="sng" dirty="0" smtClean="0">
                <a:solidFill>
                  <a:srgbClr val="00B0F0"/>
                </a:solidFill>
              </a:rPr>
              <a:t>e</a:t>
            </a:r>
            <a:endParaRPr lang="en-GB" sz="7200" u="sng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752600"/>
          </a:xfrm>
        </p:spPr>
        <p:txBody>
          <a:bodyPr>
            <a:noAutofit/>
          </a:bodyPr>
          <a:lstStyle/>
          <a:p>
            <a:r>
              <a:rPr lang="en-GB" sz="6000" dirty="0" smtClean="0">
                <a:solidFill>
                  <a:srgbClr val="00B0F0"/>
                </a:solidFill>
              </a:rPr>
              <a:t>B</a:t>
            </a:r>
            <a:r>
              <a:rPr lang="en-GB" sz="6000" dirty="0" smtClean="0">
                <a:solidFill>
                  <a:srgbClr val="92D050"/>
                </a:solidFill>
              </a:rPr>
              <a:t>y</a:t>
            </a:r>
            <a:r>
              <a:rPr lang="en-GB" sz="6000" dirty="0" smtClean="0">
                <a:solidFill>
                  <a:srgbClr val="00B0F0"/>
                </a:solidFill>
              </a:rPr>
              <a:t> </a:t>
            </a:r>
            <a:r>
              <a:rPr lang="en-GB" sz="6000" dirty="0" smtClean="0">
                <a:solidFill>
                  <a:srgbClr val="FF0000"/>
                </a:solidFill>
              </a:rPr>
              <a:t>R</a:t>
            </a:r>
            <a:r>
              <a:rPr lang="en-GB" sz="6000" dirty="0" smtClean="0">
                <a:solidFill>
                  <a:schemeClr val="bg2">
                    <a:lumMod val="50000"/>
                  </a:schemeClr>
                </a:solidFill>
              </a:rPr>
              <a:t>u</a:t>
            </a:r>
            <a:r>
              <a:rPr lang="en-GB" sz="6000" dirty="0" smtClean="0">
                <a:solidFill>
                  <a:srgbClr val="00B0F0"/>
                </a:solidFill>
              </a:rPr>
              <a:t>b</a:t>
            </a:r>
            <a:r>
              <a:rPr lang="en-GB" sz="6000" dirty="0" smtClean="0">
                <a:solidFill>
                  <a:srgbClr val="92D050"/>
                </a:solidFill>
              </a:rPr>
              <a:t>y</a:t>
            </a:r>
            <a:r>
              <a:rPr lang="en-GB" sz="6000" dirty="0" smtClean="0">
                <a:solidFill>
                  <a:srgbClr val="00B0F0"/>
                </a:solidFill>
              </a:rPr>
              <a:t> </a:t>
            </a:r>
            <a:r>
              <a:rPr lang="en-GB" sz="6000" dirty="0" smtClean="0">
                <a:solidFill>
                  <a:srgbClr val="FF0000"/>
                </a:solidFill>
              </a:rPr>
              <a:t>, </a:t>
            </a:r>
            <a:r>
              <a:rPr lang="en-GB" sz="6000" dirty="0" smtClean="0">
                <a:solidFill>
                  <a:schemeClr val="bg2">
                    <a:lumMod val="50000"/>
                  </a:schemeClr>
                </a:solidFill>
              </a:rPr>
              <a:t>M</a:t>
            </a:r>
            <a:r>
              <a:rPr lang="en-GB" sz="6000" dirty="0" smtClean="0">
                <a:solidFill>
                  <a:srgbClr val="00B0F0"/>
                </a:solidFill>
              </a:rPr>
              <a:t>a</a:t>
            </a:r>
            <a:r>
              <a:rPr lang="en-GB" sz="6000" dirty="0" smtClean="0">
                <a:solidFill>
                  <a:srgbClr val="92D050"/>
                </a:solidFill>
              </a:rPr>
              <a:t>x</a:t>
            </a:r>
            <a:r>
              <a:rPr lang="en-GB" sz="6000" dirty="0" smtClean="0">
                <a:solidFill>
                  <a:srgbClr val="00B0F0"/>
                </a:solidFill>
              </a:rPr>
              <a:t> </a:t>
            </a:r>
            <a:r>
              <a:rPr lang="en-GB" sz="6000" dirty="0" smtClean="0">
                <a:solidFill>
                  <a:srgbClr val="FF0000"/>
                </a:solidFill>
              </a:rPr>
              <a:t>,</a:t>
            </a:r>
            <a:r>
              <a:rPr lang="en-GB" sz="6000" dirty="0" smtClean="0">
                <a:solidFill>
                  <a:srgbClr val="00B0F0"/>
                </a:solidFill>
              </a:rPr>
              <a:t> </a:t>
            </a:r>
            <a:r>
              <a:rPr lang="en-GB" sz="6000" dirty="0" smtClean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en-GB" sz="6000" dirty="0" smtClean="0">
                <a:solidFill>
                  <a:srgbClr val="00B0F0"/>
                </a:solidFill>
              </a:rPr>
              <a:t>m</a:t>
            </a:r>
            <a:r>
              <a:rPr lang="en-GB" sz="6000" dirty="0" smtClean="0">
                <a:solidFill>
                  <a:srgbClr val="92D050"/>
                </a:solidFill>
              </a:rPr>
              <a:t>y</a:t>
            </a:r>
            <a:r>
              <a:rPr lang="en-GB" sz="6000" dirty="0" smtClean="0">
                <a:solidFill>
                  <a:srgbClr val="00B0F0"/>
                </a:solidFill>
              </a:rPr>
              <a:t> </a:t>
            </a:r>
            <a:r>
              <a:rPr lang="en-GB" sz="6000" dirty="0" smtClean="0">
                <a:solidFill>
                  <a:srgbClr val="FF0000"/>
                </a:solidFill>
              </a:rPr>
              <a:t>a</a:t>
            </a:r>
            <a:r>
              <a:rPr lang="en-GB" sz="6000" dirty="0" smtClean="0">
                <a:solidFill>
                  <a:schemeClr val="bg2">
                    <a:lumMod val="50000"/>
                  </a:schemeClr>
                </a:solidFill>
              </a:rPr>
              <a:t>n</a:t>
            </a:r>
            <a:r>
              <a:rPr lang="en-GB" sz="6000" dirty="0" smtClean="0">
                <a:solidFill>
                  <a:srgbClr val="00B0F0"/>
                </a:solidFill>
              </a:rPr>
              <a:t>d </a:t>
            </a:r>
            <a:r>
              <a:rPr lang="en-GB" sz="6000" dirty="0">
                <a:solidFill>
                  <a:srgbClr val="92D050"/>
                </a:solidFill>
              </a:rPr>
              <a:t>C</a:t>
            </a:r>
            <a:r>
              <a:rPr lang="en-GB" sz="6000" dirty="0" smtClean="0">
                <a:solidFill>
                  <a:srgbClr val="FF0000"/>
                </a:solidFill>
              </a:rPr>
              <a:t>a</a:t>
            </a:r>
            <a:r>
              <a:rPr lang="en-GB" sz="6000" dirty="0" smtClean="0">
                <a:solidFill>
                  <a:schemeClr val="bg2">
                    <a:lumMod val="50000"/>
                  </a:schemeClr>
                </a:solidFill>
              </a:rPr>
              <a:t>m</a:t>
            </a:r>
            <a:r>
              <a:rPr lang="en-GB" sz="6000" dirty="0" smtClean="0">
                <a:solidFill>
                  <a:srgbClr val="00B0F0"/>
                </a:solidFill>
              </a:rPr>
              <a:t>e</a:t>
            </a:r>
            <a:r>
              <a:rPr lang="en-GB" sz="6000" dirty="0" smtClean="0">
                <a:solidFill>
                  <a:srgbClr val="92D050"/>
                </a:solidFill>
              </a:rPr>
              <a:t>r</a:t>
            </a:r>
            <a:r>
              <a:rPr lang="en-GB" sz="6000" dirty="0" smtClean="0">
                <a:solidFill>
                  <a:srgbClr val="FF0000"/>
                </a:solidFill>
              </a:rPr>
              <a:t>o</a:t>
            </a:r>
            <a:r>
              <a:rPr lang="en-GB" sz="6000" dirty="0" smtClean="0">
                <a:solidFill>
                  <a:schemeClr val="bg2">
                    <a:lumMod val="50000"/>
                  </a:schemeClr>
                </a:solidFill>
              </a:rPr>
              <a:t>n</a:t>
            </a:r>
            <a:endParaRPr lang="en-GB" sz="6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96"/>
            <a:ext cx="9144000" cy="686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rgbClr val="00B0F0"/>
                </a:solidFill>
              </a:rPr>
              <a:t>Index</a:t>
            </a:r>
            <a:endParaRPr lang="en-GB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1.the sun</a:t>
            </a:r>
          </a:p>
          <a:p>
            <a:r>
              <a:rPr lang="en-GB" dirty="0" smtClean="0">
                <a:solidFill>
                  <a:srgbClr val="00B0F0"/>
                </a:solidFill>
              </a:rPr>
              <a:t>2.aliens</a:t>
            </a:r>
          </a:p>
          <a:p>
            <a:r>
              <a:rPr lang="en-GB" dirty="0" smtClean="0">
                <a:solidFill>
                  <a:srgbClr val="00B0F0"/>
                </a:solidFill>
              </a:rPr>
              <a:t>3.stars</a:t>
            </a:r>
          </a:p>
          <a:p>
            <a:r>
              <a:rPr lang="en-GB" dirty="0" smtClean="0">
                <a:solidFill>
                  <a:srgbClr val="00B0F0"/>
                </a:solidFill>
              </a:rPr>
              <a:t>4.area 51</a:t>
            </a:r>
            <a:endParaRPr lang="en-GB" dirty="0">
              <a:solidFill>
                <a:srgbClr val="00B0F0"/>
              </a:solidFill>
            </a:endParaRPr>
          </a:p>
          <a:p>
            <a:r>
              <a:rPr lang="en-GB" dirty="0" smtClean="0">
                <a:solidFill>
                  <a:srgbClr val="00B0F0"/>
                </a:solidFill>
              </a:rPr>
              <a:t>5.planets</a:t>
            </a:r>
          </a:p>
          <a:p>
            <a:r>
              <a:rPr lang="en-GB" dirty="0" smtClean="0">
                <a:solidFill>
                  <a:srgbClr val="00B0F0"/>
                </a:solidFill>
              </a:rPr>
              <a:t>6.scientists</a:t>
            </a:r>
            <a:endParaRPr lang="en-GB" dirty="0" smtClean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45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sun</a:t>
            </a:r>
            <a:endParaRPr lang="en-GB" sz="6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4785395"/>
          </a:xfrm>
        </p:spPr>
        <p:txBody>
          <a:bodyPr>
            <a:normAutofit fontScale="92500"/>
          </a:bodyPr>
          <a:lstStyle/>
          <a:p>
            <a:r>
              <a:rPr lang="en-GB" dirty="0"/>
              <a:t>The scientific name for the Sun is </a:t>
            </a:r>
            <a:r>
              <a:rPr lang="en-GB" dirty="0" smtClean="0"/>
              <a:t>the Sun. Stars </a:t>
            </a:r>
            <a:r>
              <a:rPr lang="en-GB" dirty="0"/>
              <a:t>are also categorized based on their temperature and their size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dirty="0"/>
              <a:t>Based on their temperature, they are classified into </a:t>
            </a:r>
            <a:r>
              <a:rPr lang="en-GB" dirty="0" smtClean="0"/>
              <a:t>O, B</a:t>
            </a:r>
            <a:r>
              <a:rPr lang="en-GB" dirty="0"/>
              <a:t>,</a:t>
            </a:r>
            <a:r>
              <a:rPr lang="en-GB" dirty="0" smtClean="0"/>
              <a:t> </a:t>
            </a:r>
            <a:r>
              <a:rPr lang="en-GB" dirty="0"/>
              <a:t>A, F, G, K and M stars with the O stars being the hottest with temperatures of about 50,000 K and the M stars being the coolest with temperatures of about 3000 </a:t>
            </a:r>
            <a:r>
              <a:rPr lang="en-GB" dirty="0" smtClean="0"/>
              <a:t>K</a:t>
            </a:r>
          </a:p>
          <a:p>
            <a:r>
              <a:rPr lang="en-GB" dirty="0" smtClean="0"/>
              <a:t>Each </a:t>
            </a:r>
            <a:r>
              <a:rPr lang="en-GB" dirty="0"/>
              <a:t>group </a:t>
            </a:r>
            <a:r>
              <a:rPr lang="en-GB" dirty="0" smtClean="0"/>
              <a:t>of stars are </a:t>
            </a:r>
            <a:r>
              <a:rPr lang="en-GB" dirty="0"/>
              <a:t>subdivided into 10 classes</a:t>
            </a:r>
          </a:p>
        </p:txBody>
      </p:sp>
    </p:spTree>
    <p:extLst>
      <p:ext uri="{BB962C8B-B14F-4D97-AF65-F5344CB8AC3E}">
        <p14:creationId xmlns:p14="http://schemas.microsoft.com/office/powerpoint/2010/main" val="116421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47666"/>
            <a:ext cx="9252520" cy="729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Aliens</a:t>
            </a:r>
            <a:endParaRPr lang="en-GB" b="1" i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 The first UFO sighting happened in 1450 B.C when Egyptians saw brilliant circles of light in the sky</a:t>
            </a:r>
          </a:p>
          <a:p>
            <a:r>
              <a:rPr lang="en-GB" dirty="0" smtClean="0">
                <a:solidFill>
                  <a:srgbClr val="00B0F0"/>
                </a:solidFill>
              </a:rPr>
              <a:t>Surveys and reports an average of 70,000 UFO sightings are reported every year worldwide.</a:t>
            </a:r>
          </a:p>
          <a:p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Per day average counts up to 192 per day.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64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0" y="0"/>
            <a:ext cx="93610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7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stars</a:t>
            </a:r>
            <a:endParaRPr lang="en-GB" sz="7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33CC"/>
                </a:solidFill>
              </a:rPr>
              <a:t>A star is </a:t>
            </a:r>
            <a:r>
              <a:rPr lang="en-GB" dirty="0" smtClean="0">
                <a:solidFill>
                  <a:srgbClr val="FF33CC"/>
                </a:solidFill>
              </a:rPr>
              <a:t>a </a:t>
            </a:r>
            <a:r>
              <a:rPr lang="en-GB" dirty="0" err="1" smtClean="0">
                <a:solidFill>
                  <a:srgbClr val="FF33CC"/>
                </a:solidFill>
              </a:rPr>
              <a:t>spere</a:t>
            </a:r>
            <a:r>
              <a:rPr lang="en-GB" dirty="0" smtClean="0">
                <a:solidFill>
                  <a:srgbClr val="FF33CC"/>
                </a:solidFill>
              </a:rPr>
              <a:t> of plasma staying up with its </a:t>
            </a:r>
            <a:r>
              <a:rPr lang="en-GB" dirty="0" smtClean="0">
                <a:solidFill>
                  <a:srgbClr val="FF33CC"/>
                </a:solidFill>
              </a:rPr>
              <a:t> its </a:t>
            </a:r>
            <a:r>
              <a:rPr lang="en-GB" dirty="0" smtClean="0">
                <a:solidFill>
                  <a:srgbClr val="FF33CC"/>
                </a:solidFill>
              </a:rPr>
              <a:t>own gravity.</a:t>
            </a:r>
          </a:p>
          <a:p>
            <a:r>
              <a:rPr lang="en-GB" dirty="0" smtClean="0">
                <a:solidFill>
                  <a:srgbClr val="FF33CC"/>
                </a:solidFill>
              </a:rPr>
              <a:t> The nearest star to earth is the sun also known as the</a:t>
            </a:r>
          </a:p>
          <a:p>
            <a:r>
              <a:rPr lang="en-GB" dirty="0" smtClean="0">
                <a:solidFill>
                  <a:srgbClr val="FF33CC"/>
                </a:solidFill>
              </a:rPr>
              <a:t> many other stars are visible to the naked eye from earth during night time appearing as a lot of luminous dots in the sky due to the huge distance from earth</a:t>
            </a:r>
            <a:endParaRPr lang="en-GB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93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Area 51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area 51 is a place that no one is aloud in and is top secret people say aliens live their if you go in you get in trouble by the workers there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was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a bus driver who went in and got his bus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token off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him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55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ol jupiter backgrou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" y="-15699"/>
            <a:ext cx="9144000" cy="686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7562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accent5"/>
                </a:solidFill>
              </a:rPr>
              <a:t>Planets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/>
                </a:solidFill>
              </a:rPr>
              <a:t>Most planets were formed between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accent5"/>
                </a:solidFill>
              </a:rPr>
              <a:t>4,500,000,000 and 5,000,000,000 years ago however there is a planet that was formed 13,000,000 years ago and it is also a gas giant it also orbits a red dwarf and the planet is hot and because it is hot it is red however there might be many other planets like this out in the universe</a:t>
            </a:r>
            <a:endParaRPr lang="en-GB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181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66FF33"/>
                </a:solidFill>
              </a:rPr>
              <a:t>Scientific facts about space</a:t>
            </a:r>
            <a:endParaRPr lang="en-GB" dirty="0">
              <a:solidFill>
                <a:srgbClr val="66FF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GB" sz="9800" dirty="0" smtClean="0">
                <a:solidFill>
                  <a:srgbClr val="66FF33"/>
                </a:solidFill>
              </a:rPr>
              <a:t> </a:t>
            </a:r>
            <a:r>
              <a:rPr lang="en-GB" sz="9800" dirty="0">
                <a:solidFill>
                  <a:srgbClr val="66FF33"/>
                </a:solidFill>
              </a:rPr>
              <a:t>Neutron stars can spin at a rate of 600 rotations per second</a:t>
            </a:r>
            <a:r>
              <a:rPr lang="en-GB" sz="9800" dirty="0" smtClean="0">
                <a:solidFill>
                  <a:srgbClr val="66FF33"/>
                </a:solidFill>
              </a:rPr>
              <a:t>.</a:t>
            </a:r>
          </a:p>
          <a:p>
            <a:r>
              <a:rPr lang="en-GB" sz="9800" dirty="0" smtClean="0">
                <a:solidFill>
                  <a:srgbClr val="66FF33"/>
                </a:solidFill>
              </a:rPr>
              <a:t> </a:t>
            </a:r>
            <a:r>
              <a:rPr lang="en-GB" sz="9800" dirty="0">
                <a:solidFill>
                  <a:srgbClr val="66FF33"/>
                </a:solidFill>
              </a:rPr>
              <a:t>All of space is completely </a:t>
            </a:r>
            <a:r>
              <a:rPr lang="en-GB" sz="9800" dirty="0" smtClean="0">
                <a:solidFill>
                  <a:srgbClr val="66FF33"/>
                </a:solidFill>
              </a:rPr>
              <a:t>silent.</a:t>
            </a:r>
          </a:p>
          <a:p>
            <a:r>
              <a:rPr lang="en-GB" sz="9800" dirty="0" smtClean="0">
                <a:solidFill>
                  <a:srgbClr val="66FF33"/>
                </a:solidFill>
              </a:rPr>
              <a:t>There </a:t>
            </a:r>
            <a:r>
              <a:rPr lang="en-GB" sz="9800" dirty="0">
                <a:solidFill>
                  <a:srgbClr val="66FF33"/>
                </a:solidFill>
              </a:rPr>
              <a:t>is an uncountable number of stars in the </a:t>
            </a:r>
            <a:r>
              <a:rPr lang="en-GB" sz="9800" dirty="0" smtClean="0">
                <a:solidFill>
                  <a:srgbClr val="66FF33"/>
                </a:solidFill>
              </a:rPr>
              <a:t>known universe</a:t>
            </a:r>
            <a:endParaRPr lang="en-GB" sz="9800" dirty="0">
              <a:solidFill>
                <a:srgbClr val="66FF33"/>
              </a:solidFill>
            </a:endParaRPr>
          </a:p>
          <a:p>
            <a:r>
              <a:rPr lang="en-GB" sz="9800" dirty="0" smtClean="0">
                <a:solidFill>
                  <a:srgbClr val="66FF33"/>
                </a:solidFill>
              </a:rPr>
              <a:t>99% of </a:t>
            </a:r>
            <a:r>
              <a:rPr lang="en-GB" sz="9800" dirty="0">
                <a:solidFill>
                  <a:srgbClr val="66FF33"/>
                </a:solidFill>
              </a:rPr>
              <a:t>our solar system's mass is the sun</a:t>
            </a:r>
            <a:r>
              <a:rPr lang="en-GB" sz="9800" dirty="0" smtClean="0">
                <a:solidFill>
                  <a:srgbClr val="66FF33"/>
                </a:solidFill>
              </a:rPr>
              <a:t>.</a:t>
            </a:r>
          </a:p>
          <a:p>
            <a:pPr marL="0" indent="0">
              <a:buNone/>
            </a:pPr>
            <a:endParaRPr lang="en-GB" sz="9800" dirty="0" smtClean="0">
              <a:solidFill>
                <a:srgbClr val="66FF33"/>
              </a:solidFill>
            </a:endParaRPr>
          </a:p>
          <a:p>
            <a:r>
              <a:rPr lang="en-GB" sz="9800" dirty="0">
                <a:solidFill>
                  <a:srgbClr val="66FF33"/>
                </a:solidFill>
              </a:rPr>
              <a:t>. The Apollo astronauts' footprints on the moon will probably stay there for at least 100 million years.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7498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93"/>
            <a:ext cx="91756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33CC"/>
                </a:solidFill>
              </a:rPr>
              <a:t>Thank you for listening</a:t>
            </a:r>
            <a:endParaRPr lang="en-GB" dirty="0">
              <a:solidFill>
                <a:srgbClr val="FF33CC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4392488" cy="3096344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692" y="3713018"/>
            <a:ext cx="475297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649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389</Words>
  <Application>Microsoft Office PowerPoint</Application>
  <PresentationFormat>On-screen Show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Space</vt:lpstr>
      <vt:lpstr>Index</vt:lpstr>
      <vt:lpstr>The sun</vt:lpstr>
      <vt:lpstr>Aliens</vt:lpstr>
      <vt:lpstr>stars</vt:lpstr>
      <vt:lpstr>Area 51</vt:lpstr>
      <vt:lpstr>Planets</vt:lpstr>
      <vt:lpstr>Scientific facts about space</vt:lpstr>
      <vt:lpstr>Thank you for listening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</dc:title>
  <dc:creator>Ruby Mary Kay East</dc:creator>
  <cp:lastModifiedBy>Max Neary</cp:lastModifiedBy>
  <cp:revision>15</cp:revision>
  <dcterms:created xsi:type="dcterms:W3CDTF">2016-11-23T13:39:07Z</dcterms:created>
  <dcterms:modified xsi:type="dcterms:W3CDTF">2016-11-24T14:29:17Z</dcterms:modified>
</cp:coreProperties>
</file>