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66FF66"/>
    <a:srgbClr val="CC0099"/>
    <a:srgbClr val="00FF00"/>
    <a:srgbClr val="00FFFF"/>
    <a:srgbClr val="FFFFFF"/>
    <a:srgbClr val="FF3300"/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91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75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57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0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59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75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82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49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43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270A-CAEC-4C6C-8FB2-1FC6F72A28A8}" type="datetimeFigureOut">
              <a:rPr lang="en-GB" smtClean="0"/>
              <a:t>24/11/2016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D97BE-9F25-4138-9DE7-D7404E4E46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2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402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399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sz="8000" b="1" i="1" u="sng" dirty="0">
                <a:solidFill>
                  <a:srgbClr val="FF0000"/>
                </a:solidFill>
                <a:latin typeface="Algerian" panose="04020705040A02060702" pitchFamily="82" charset="0"/>
              </a:rPr>
              <a:t>P</a:t>
            </a:r>
            <a:r>
              <a:rPr lang="en-GB" sz="8000" b="1" i="1" u="sng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lanets</a:t>
            </a:r>
            <a:endParaRPr lang="en-GB" sz="8000" b="1" i="1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Learn about space</a:t>
            </a:r>
            <a:endParaRPr lang="en-GB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821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0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About Mercury</a:t>
            </a:r>
            <a:endParaRPr lang="en-GB" sz="6000" b="1" i="1" u="sng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Mercury is the closest planet to the sun </a:t>
            </a:r>
          </a:p>
          <a:p>
            <a:r>
              <a:rPr lang="en-GB" sz="4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 is also the smallest planet out of the 8 planets in our solar system</a:t>
            </a:r>
          </a:p>
          <a:p>
            <a:r>
              <a:rPr lang="en-GB" sz="4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 takes 88 earth days for it to orbit the sun</a:t>
            </a:r>
            <a:endParaRPr lang="en-GB" sz="4800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endParaRPr lang="en-GB" sz="48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2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i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About the Sun</a:t>
            </a:r>
            <a:endParaRPr lang="en-GB" sz="6000" b="1" i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The sun is just a flaming ball of gas </a:t>
            </a:r>
          </a:p>
          <a:p>
            <a:r>
              <a:rPr lang="en-GB" sz="4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The sun is 99.86% of the mass in the solar system</a:t>
            </a:r>
          </a:p>
          <a:p>
            <a:r>
              <a:rPr lang="en-GB" sz="4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One million Earths could fit inside the sun</a:t>
            </a:r>
          </a:p>
          <a:p>
            <a:r>
              <a:rPr lang="en-GB" sz="4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One day the sun will consume earth</a:t>
            </a:r>
          </a:p>
          <a:p>
            <a:endParaRPr lang="en-GB" sz="4800" b="1" i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012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56"/>
            <a:ext cx="9144000" cy="688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Goodbye</a:t>
            </a:r>
            <a:endParaRPr lang="en-GB" b="1" i="1" u="sng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FFFF00"/>
                </a:solidFill>
              </a:rPr>
              <a:t>B</a:t>
            </a:r>
            <a:r>
              <a:rPr lang="en-GB" sz="4800" dirty="0" smtClean="0">
                <a:solidFill>
                  <a:srgbClr val="0066FF"/>
                </a:solidFill>
              </a:rPr>
              <a:t>y </a:t>
            </a:r>
          </a:p>
          <a:p>
            <a:r>
              <a:rPr lang="en-GB" sz="6000" b="1" i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Logan</a:t>
            </a:r>
          </a:p>
          <a:p>
            <a:r>
              <a:rPr lang="en-GB" sz="4800" dirty="0" smtClean="0">
                <a:solidFill>
                  <a:srgbClr val="66FF66"/>
                </a:solidFill>
              </a:rPr>
              <a:t>Summer</a:t>
            </a:r>
          </a:p>
          <a:p>
            <a:r>
              <a:rPr lang="en-GB" sz="4800" dirty="0" smtClean="0">
                <a:solidFill>
                  <a:srgbClr val="FF0000"/>
                </a:solidFill>
              </a:rPr>
              <a:t>Charlotte</a:t>
            </a:r>
          </a:p>
          <a:p>
            <a:r>
              <a:rPr lang="en-GB" sz="4800" dirty="0" smtClean="0">
                <a:solidFill>
                  <a:srgbClr val="0066FF"/>
                </a:solidFill>
              </a:rPr>
              <a:t>And Aaron</a:t>
            </a:r>
            <a:endParaRPr lang="en-GB" sz="4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02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en-GB" dirty="0">
                <a:solidFill>
                  <a:srgbClr val="00FFFF"/>
                </a:solidFill>
              </a:rPr>
              <a:t>A</a:t>
            </a:r>
            <a:r>
              <a:rPr lang="en-GB" dirty="0" smtClean="0">
                <a:solidFill>
                  <a:srgbClr val="00FFFF"/>
                </a:solidFill>
              </a:rPr>
              <a:t>bout </a:t>
            </a:r>
            <a:r>
              <a:rPr lang="en-GB" dirty="0">
                <a:solidFill>
                  <a:srgbClr val="00FFFF"/>
                </a:solidFill>
              </a:rPr>
              <a:t>P</a:t>
            </a:r>
            <a:r>
              <a:rPr lang="en-GB" dirty="0" smtClean="0">
                <a:solidFill>
                  <a:srgbClr val="00FFFF"/>
                </a:solidFill>
              </a:rPr>
              <a:t>luto</a:t>
            </a:r>
            <a:endParaRPr lang="en-GB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Pluto is named after the Greek god of the underworld</a:t>
            </a:r>
          </a:p>
          <a:p>
            <a:r>
              <a:rPr lang="en-GB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Pluto was discovered by a huge observatory! called the </a:t>
            </a:r>
            <a:r>
              <a:rPr lang="en-GB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(Lowell observatory)</a:t>
            </a:r>
          </a:p>
          <a:p>
            <a:r>
              <a:rPr lang="en-GB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discovered in February 18</a:t>
            </a:r>
            <a:r>
              <a:rPr lang="en-GB" b="1" i="1" baseline="30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1930</a:t>
            </a:r>
          </a:p>
          <a:p>
            <a:r>
              <a:rPr lang="en-GB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Pluto is known to have five moons </a:t>
            </a:r>
          </a:p>
          <a:p>
            <a:r>
              <a:rPr lang="en-GB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Pluto is one third water</a:t>
            </a:r>
            <a:endParaRPr lang="en-GB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20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9" y="0"/>
            <a:ext cx="915578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i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About Neptune</a:t>
            </a:r>
            <a:endParaRPr lang="en-GB" sz="5400" b="1" i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101600">
              <a:srgbClr val="FFFF00">
                <a:alpha val="60000"/>
              </a:srgbClr>
            </a:glow>
            <a:reflection blurRad="1270000" dist="1270000" dir="5400000" sy="-100000" algn="bl" rotWithShape="0"/>
          </a:effectLst>
        </p:spPr>
        <p:txBody>
          <a:bodyPr>
            <a:normAutofit lnSpcReduction="10000"/>
          </a:bodyPr>
          <a:lstStyle/>
          <a:p>
            <a:r>
              <a:rPr lang="en-GB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Aharoni" panose="02010803020104030203" pitchFamily="2" charset="-79"/>
              </a:rPr>
              <a:t>It takes Neptune 164.8 years to orbit the sun</a:t>
            </a:r>
          </a:p>
          <a:p>
            <a:r>
              <a:rPr lang="en-GB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Aharoni" panose="02010803020104030203" pitchFamily="2" charset="-79"/>
              </a:rPr>
              <a:t>Neptune is named after the roman god of the sea</a:t>
            </a:r>
          </a:p>
          <a:p>
            <a:r>
              <a:rPr lang="en-GB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Aharoni" panose="02010803020104030203" pitchFamily="2" charset="-79"/>
              </a:rPr>
              <a:t>Neptune was discovered by jean joseph le </a:t>
            </a:r>
            <a:r>
              <a:rPr lang="en-GB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  <a:cs typeface="Aharoni" panose="02010803020104030203" pitchFamily="2" charset="-79"/>
              </a:rPr>
              <a:t>verrier</a:t>
            </a:r>
            <a:endParaRPr lang="en-GB" sz="4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  <a:cs typeface="Aharoni" panose="02010803020104030203" pitchFamily="2" charset="-79"/>
            </a:endParaRPr>
          </a:p>
          <a:p>
            <a:endParaRPr lang="en-GB" sz="40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8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About Uranus</a:t>
            </a:r>
            <a:endParaRPr lang="en-GB" sz="6600" b="1" i="1" u="sng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b="1" i="1" u="sng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Uranus is the seventh planet from the sun </a:t>
            </a:r>
          </a:p>
          <a:p>
            <a:r>
              <a:rPr lang="en-GB" sz="4400" b="1" i="1" u="sng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 is not visible to the bare eye</a:t>
            </a:r>
          </a:p>
          <a:p>
            <a:r>
              <a:rPr lang="en-GB" sz="4400" b="1" i="1" u="sng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 became the first planet to be discovered by a telescope </a:t>
            </a:r>
          </a:p>
          <a:p>
            <a:r>
              <a:rPr lang="en-GB" sz="4400" b="1" i="1" u="sng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Its often described as rolling around the sun on its side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70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About Saturn</a:t>
            </a:r>
            <a:endParaRPr lang="en-GB" sz="60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Saturn is the sixth planet from the sun</a:t>
            </a:r>
          </a:p>
          <a:p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It’s the least dense planet in the solar system</a:t>
            </a:r>
          </a:p>
          <a:p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Saturn is a flattened ball </a:t>
            </a:r>
          </a:p>
          <a:p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The first astronomers thought the rings were moons </a:t>
            </a:r>
          </a:p>
          <a:p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Its only been visited 4 times by a spacecraft</a:t>
            </a:r>
          </a:p>
          <a:p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Saturn has 62 moons</a:t>
            </a:r>
            <a:endParaRPr lang="en-GB" sz="4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i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About Jupiter</a:t>
            </a:r>
            <a:endParaRPr lang="en-GB" sz="6000" b="1" i="1" u="sng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GB" sz="4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It’s the fifth planet from the sun</a:t>
            </a:r>
          </a:p>
          <a:p>
            <a:r>
              <a:rPr lang="en-GB" sz="4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Its 2 and a half bigger than all other planets combined</a:t>
            </a:r>
          </a:p>
          <a:p>
            <a:r>
              <a:rPr lang="en-GB" sz="4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Jupiter is known as a gas giant </a:t>
            </a:r>
          </a:p>
          <a:p>
            <a:r>
              <a:rPr lang="en-GB" sz="48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Its made primarily of gas </a:t>
            </a:r>
          </a:p>
          <a:p>
            <a:endParaRPr lang="en-GB" sz="48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929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About mars</a:t>
            </a:r>
            <a:endParaRPr lang="en-GB" sz="6600" b="1" i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Mars is the fourth planet from the sun </a:t>
            </a:r>
          </a:p>
          <a:p>
            <a:r>
              <a:rPr lang="en-GB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Mars is the second smallest planet in our solar system </a:t>
            </a:r>
          </a:p>
          <a:p>
            <a:r>
              <a:rPr lang="en-GB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Its named after the roman god of war</a:t>
            </a:r>
          </a:p>
          <a:p>
            <a:r>
              <a:rPr lang="en-GB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Mars is often described as the red planet due to the red colour of it </a:t>
            </a:r>
          </a:p>
          <a:p>
            <a:r>
              <a:rPr lang="en-GB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The atmosphere is mostly carbon dioxide</a:t>
            </a:r>
          </a:p>
          <a:p>
            <a:endParaRPr lang="en-GB" sz="36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93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About Earth</a:t>
            </a:r>
            <a:endParaRPr lang="en-GB" sz="6000" b="1" i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Earth is the only planet with an atmosphere that contains 21% oxygen </a:t>
            </a:r>
          </a:p>
          <a:p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The population is over 7 billion people</a:t>
            </a:r>
          </a:p>
          <a:p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Earth is the only planet in the solar system that has life</a:t>
            </a:r>
          </a:p>
          <a:p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Earth is the only planet with water on it </a:t>
            </a:r>
          </a:p>
          <a:p>
            <a:endParaRPr lang="en-GB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6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8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About Venus  </a:t>
            </a:r>
            <a:endParaRPr lang="en-GB" sz="66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Venus is the second brightest natural object in the sky</a:t>
            </a:r>
          </a:p>
          <a:p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Its sometimes referred to the morning or evening star</a:t>
            </a:r>
          </a:p>
          <a:p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One day on </a:t>
            </a:r>
            <a:r>
              <a:rPr lang="en-GB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V</a:t>
            </a:r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enus is longer than a year on earth</a:t>
            </a:r>
          </a:p>
          <a:p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Its named after the roman goddess of love and beauty </a:t>
            </a:r>
            <a:endParaRPr lang="en-GB" sz="4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4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411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Planets</vt:lpstr>
      <vt:lpstr>About Pluto</vt:lpstr>
      <vt:lpstr>About Neptune</vt:lpstr>
      <vt:lpstr>About Uranus</vt:lpstr>
      <vt:lpstr>About Saturn</vt:lpstr>
      <vt:lpstr>About Jupiter</vt:lpstr>
      <vt:lpstr>About mars</vt:lpstr>
      <vt:lpstr>About Earth</vt:lpstr>
      <vt:lpstr>About Venus  </vt:lpstr>
      <vt:lpstr>About Mercury</vt:lpstr>
      <vt:lpstr>About the Sun</vt:lpstr>
      <vt:lpstr>Goodbye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Planets</dc:title>
  <dc:creator>Summer Harkison</dc:creator>
  <cp:lastModifiedBy>Summer Harkison</cp:lastModifiedBy>
  <cp:revision>17</cp:revision>
  <dcterms:created xsi:type="dcterms:W3CDTF">2016-11-24T09:17:09Z</dcterms:created>
  <dcterms:modified xsi:type="dcterms:W3CDTF">2016-11-24T13:30:07Z</dcterms:modified>
</cp:coreProperties>
</file>