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2EF-EC13-4C9D-9986-0DB21C5EAFB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4DB9-BE8E-428D-8DD0-DB62F0DF0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87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2EF-EC13-4C9D-9986-0DB21C5EAFB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4DB9-BE8E-428D-8DD0-DB62F0DF0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17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2EF-EC13-4C9D-9986-0DB21C5EAFB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4DB9-BE8E-428D-8DD0-DB62F0DF0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72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2EF-EC13-4C9D-9986-0DB21C5EAFB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4DB9-BE8E-428D-8DD0-DB62F0DF0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92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2EF-EC13-4C9D-9986-0DB21C5EAFB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4DB9-BE8E-428D-8DD0-DB62F0DF0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55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2EF-EC13-4C9D-9986-0DB21C5EAFB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4DB9-BE8E-428D-8DD0-DB62F0DF0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9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2EF-EC13-4C9D-9986-0DB21C5EAFB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4DB9-BE8E-428D-8DD0-DB62F0DF0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4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2EF-EC13-4C9D-9986-0DB21C5EAFB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4DB9-BE8E-428D-8DD0-DB62F0DF0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04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2EF-EC13-4C9D-9986-0DB21C5EAFB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4DB9-BE8E-428D-8DD0-DB62F0DF0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38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2EF-EC13-4C9D-9986-0DB21C5EAFB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4DB9-BE8E-428D-8DD0-DB62F0DF0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05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2EF-EC13-4C9D-9986-0DB21C5EAFB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4DB9-BE8E-428D-8DD0-DB62F0DF0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08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432EF-EC13-4C9D-9986-0DB21C5EAFB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4DB9-BE8E-428D-8DD0-DB62F0DF0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46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826" y="0"/>
            <a:ext cx="9721080" cy="79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THE SOLAR SYSTEM AND </a:t>
            </a:r>
            <a:r>
              <a:rPr lang="en-GB" dirty="0" smtClean="0">
                <a:solidFill>
                  <a:srgbClr val="FFFF00"/>
                </a:solidFill>
              </a:rPr>
              <a:t>FURTHER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By josh Brodie </a:t>
            </a:r>
            <a:r>
              <a:rPr lang="en-GB" dirty="0">
                <a:solidFill>
                  <a:srgbClr val="FFFF00"/>
                </a:solidFill>
              </a:rPr>
              <a:t>M</a:t>
            </a:r>
            <a:r>
              <a:rPr lang="en-GB" dirty="0" smtClean="0">
                <a:solidFill>
                  <a:srgbClr val="FFFF00"/>
                </a:solidFill>
              </a:rPr>
              <a:t>hari  Amy H</a:t>
            </a:r>
          </a:p>
          <a:p>
            <a:endParaRPr lang="en-GB" dirty="0" smtClean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12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9"/>
    </mc:Choice>
    <mc:Fallback xmlns="">
      <p:transition spd="slow" advTm="11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Facts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445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Computers are used to change the pattern of radio waves coming from space into pictures. These radio pictures are quite different from ordinary light pictures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The parkes radio telescope in </a:t>
            </a:r>
            <a:r>
              <a:rPr lang="en-GB" dirty="0">
                <a:solidFill>
                  <a:srgbClr val="FFFF00"/>
                </a:solidFill>
              </a:rPr>
              <a:t>A</a:t>
            </a:r>
            <a:r>
              <a:rPr lang="en-GB" dirty="0" smtClean="0">
                <a:solidFill>
                  <a:srgbClr val="FFFF00"/>
                </a:solidFill>
              </a:rPr>
              <a:t>ustralia Gathers radio waves from stars and galaxies.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Astronomers call glowing gas cloud the Lagoon Nebula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105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740"/>
            <a:ext cx="9144000" cy="692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Facts: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7"/>
            <a:r>
              <a:rPr lang="en-GB" sz="3000" dirty="0" smtClean="0">
                <a:solidFill>
                  <a:srgbClr val="FFFF00"/>
                </a:solidFill>
              </a:rPr>
              <a:t>The first ever photo of the solar system was </a:t>
            </a:r>
            <a:r>
              <a:rPr lang="en-GB" sz="3000" dirty="0" smtClean="0">
                <a:solidFill>
                  <a:srgbClr val="FFFF00"/>
                </a:solidFill>
              </a:rPr>
              <a:t>taken in </a:t>
            </a:r>
            <a:r>
              <a:rPr lang="en-GB" sz="3000" dirty="0" smtClean="0">
                <a:solidFill>
                  <a:srgbClr val="FFFF00"/>
                </a:solidFill>
              </a:rPr>
              <a:t>1996.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The black whole in the centre of our galaxy Sagittarius A.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The nearest stars to us are 90,000,000,000,000 (90 million million) km away!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Through their telescopes astronauts can see millions galaxies and space make up what we call the univers</a:t>
            </a:r>
            <a:r>
              <a:rPr lang="en-GB" dirty="0">
                <a:solidFill>
                  <a:srgbClr val="FFFF00"/>
                </a:solidFill>
              </a:rPr>
              <a:t>e</a:t>
            </a:r>
            <a:r>
              <a:rPr lang="en-GB" dirty="0" smtClean="0">
                <a:solidFill>
                  <a:srgbClr val="FFFF00"/>
                </a:solidFill>
              </a:rPr>
              <a:t>. 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34"/>
    </mc:Choice>
    <mc:Fallback xmlns="">
      <p:transition spd="slow" advTm="20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29"/>
            <a:ext cx="9144000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More facts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On the 24 of July 1950 this bumper rocket became the first to lunched from Kennedy space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Neil Armstrong was the first American to fly to space!</a:t>
            </a:r>
          </a:p>
          <a:p>
            <a:pPr marL="0" indent="0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Our sun is 1,400,000km big! Over 100 times the size of this planet!!!!!</a:t>
            </a:r>
            <a:endParaRPr lang="en-GB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7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2"/>
    </mc:Choice>
    <mc:Fallback xmlns="">
      <p:transition spd="slow" advTm="14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9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6550496" cy="938535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Even more facts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5616624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There are 4 different  kinds of suns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They are : yellow dwarfs, red giants,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Blue giants and supergiant's.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All for space is completely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Silent.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There are a number of unknown stars and planets in this known universe.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99% of the solar system is taken up by the sun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3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70"/>
    </mc:Choice>
    <mc:Fallback xmlns="">
      <p:transition spd="slow" advTm="24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Hope you enjoyed our powerpoint presentation </a:t>
            </a:r>
            <a:endParaRPr lang="en-GB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48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7"/>
    </mc:Choice>
    <mc:Fallback xmlns="">
      <p:transition spd="slow" advTm="7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3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8|3.3|3.7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2|1.1|4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230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THE SOLAR SYSTEM AND FURTHER</vt:lpstr>
      <vt:lpstr>Facts</vt:lpstr>
      <vt:lpstr>Facts:</vt:lpstr>
      <vt:lpstr>More facts</vt:lpstr>
      <vt:lpstr>PowerPoint Presentation</vt:lpstr>
      <vt:lpstr>Even more facts</vt:lpstr>
      <vt:lpstr>Hope you enjoyed our powerpoint presentation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</dc:title>
  <dc:creator>Josh Paterson</dc:creator>
  <cp:lastModifiedBy>Josh Paterson</cp:lastModifiedBy>
  <cp:revision>28</cp:revision>
  <dcterms:created xsi:type="dcterms:W3CDTF">2016-11-23T13:50:20Z</dcterms:created>
  <dcterms:modified xsi:type="dcterms:W3CDTF">2016-11-24T15:16:06Z</dcterms:modified>
</cp:coreProperties>
</file>