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Gochi Hand" pitchFamily="2" charset="77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/>
  </p:normalViewPr>
  <p:slideViewPr>
    <p:cSldViewPr snapToGrid="0">
      <p:cViewPr varScale="1">
        <p:scale>
          <a:sx n="117" d="100"/>
          <a:sy n="117" d="100"/>
        </p:scale>
        <p:origin x="94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hyperlink" Target="https://www.youtube.com/watch?v=X0hb3dHB9ek" TargetMode="External"/><Relationship Id="rId47" Type="http://schemas.openxmlformats.org/officeDocument/2006/relationships/image" Target="../media/image42.jpeg"/><Relationship Id="rId50" Type="http://schemas.openxmlformats.org/officeDocument/2006/relationships/hyperlink" Target="https://www.youtube.com/watch?v=tzC5YY-xLB8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1.jpeg"/><Relationship Id="rId53" Type="http://schemas.openxmlformats.org/officeDocument/2006/relationships/image" Target="../media/image45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hyperlink" Target="https://www.youtube.com/watch?v=maV8YoyVTGM" TargetMode="External"/><Relationship Id="rId52" Type="http://schemas.openxmlformats.org/officeDocument/2006/relationships/hyperlink" Target="https://www.michaelmorpurgo.com/products/an-eagle-in-the-snow-michael-morpurgo-9780008134150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0.jpeg"/><Relationship Id="rId48" Type="http://schemas.openxmlformats.org/officeDocument/2006/relationships/hyperlink" Target="https://www.youtube.com/watch?v=MsumJGXd82c" TargetMode="External"/><Relationship Id="rId8" Type="http://schemas.openxmlformats.org/officeDocument/2006/relationships/image" Target="../media/image6.png"/><Relationship Id="rId51" Type="http://schemas.openxmlformats.org/officeDocument/2006/relationships/image" Target="../media/image44.jpeg"/><Relationship Id="rId3" Type="http://schemas.openxmlformats.org/officeDocument/2006/relationships/image" Target="../media/image1.jp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hyperlink" Target="https://www.youtube.com/watch?v=8Is0pyJGFgU" TargetMode="External"/><Relationship Id="rId20" Type="http://schemas.openxmlformats.org/officeDocument/2006/relationships/image" Target="../media/image18.png"/><Relationship Id="rId41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874" y="1081364"/>
            <a:ext cx="519850" cy="63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l="8739" t="25301" r="8499" b="24376"/>
          <a:stretch/>
        </p:blipFill>
        <p:spPr>
          <a:xfrm>
            <a:off x="7598525" y="0"/>
            <a:ext cx="1320950" cy="9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7425" y="55225"/>
            <a:ext cx="1222774" cy="910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l="8617" t="25343" r="8042" b="24678"/>
          <a:stretch/>
        </p:blipFill>
        <p:spPr>
          <a:xfrm>
            <a:off x="4406675" y="55225"/>
            <a:ext cx="1203850" cy="8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30918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08398" y="3270089"/>
            <a:ext cx="585600" cy="65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7481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5">
            <a:alphaModFix/>
          </a:blip>
          <a:srcRect l="6991" t="23420" r="5938" b="22752"/>
          <a:stretch/>
        </p:blipFill>
        <p:spPr>
          <a:xfrm>
            <a:off x="50450" y="55225"/>
            <a:ext cx="2632200" cy="16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9193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578141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756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14703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418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64366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096428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10">
            <a:alphaModFix/>
          </a:blip>
          <a:srcRect b="78229"/>
          <a:stretch/>
        </p:blipFill>
        <p:spPr>
          <a:xfrm>
            <a:off x="-356375" y="1647525"/>
            <a:ext cx="3437750" cy="4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8475" y="155725"/>
            <a:ext cx="2408050" cy="1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10">
            <a:alphaModFix/>
          </a:blip>
          <a:srcRect t="11857" b="70372"/>
          <a:stretch/>
        </p:blipFill>
        <p:spPr>
          <a:xfrm>
            <a:off x="-352325" y="2441970"/>
            <a:ext cx="3437750" cy="3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12">
            <a:alphaModFix/>
          </a:blip>
          <a:srcRect l="24256" r="27624" b="9853"/>
          <a:stretch/>
        </p:blipFill>
        <p:spPr>
          <a:xfrm>
            <a:off x="1844175" y="1449950"/>
            <a:ext cx="355650" cy="4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13">
            <a:alphaModFix/>
          </a:blip>
          <a:srcRect l="23081" r="27630" b="13051"/>
          <a:stretch/>
        </p:blipFill>
        <p:spPr>
          <a:xfrm>
            <a:off x="1379050" y="1479049"/>
            <a:ext cx="355650" cy="46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8331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337278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7181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14">
            <a:alphaModFix/>
          </a:blip>
          <a:srcRect l="23151" r="24136"/>
          <a:stretch/>
        </p:blipFill>
        <p:spPr>
          <a:xfrm>
            <a:off x="7473043" y="1378350"/>
            <a:ext cx="1689129" cy="276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14">
            <a:alphaModFix/>
          </a:blip>
          <a:srcRect l="23151" r="24136"/>
          <a:stretch/>
        </p:blipFill>
        <p:spPr>
          <a:xfrm>
            <a:off x="4105237" y="922775"/>
            <a:ext cx="1868650" cy="338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628700" y="21475"/>
            <a:ext cx="1273488" cy="9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6">
            <a:alphaModFix/>
          </a:blip>
          <a:srcRect r="33484"/>
          <a:stretch/>
        </p:blipFill>
        <p:spPr>
          <a:xfrm>
            <a:off x="3336700" y="2441975"/>
            <a:ext cx="800750" cy="18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17">
            <a:alphaModFix/>
          </a:blip>
          <a:srcRect b="27572"/>
          <a:stretch/>
        </p:blipFill>
        <p:spPr>
          <a:xfrm flipH="1">
            <a:off x="1159550" y="3792725"/>
            <a:ext cx="2083025" cy="13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4">
            <a:alphaModFix/>
          </a:blip>
          <a:srcRect l="23151" r="24136"/>
          <a:stretch/>
        </p:blipFill>
        <p:spPr>
          <a:xfrm>
            <a:off x="5729875" y="569815"/>
            <a:ext cx="1906232" cy="378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7">
            <a:alphaModFix/>
          </a:blip>
          <a:srcRect b="25345"/>
          <a:stretch/>
        </p:blipFill>
        <p:spPr>
          <a:xfrm flipH="1">
            <a:off x="3040875" y="3792725"/>
            <a:ext cx="2083025" cy="13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8">
            <a:alphaModFix/>
          </a:blip>
          <a:srcRect b="21098"/>
          <a:stretch/>
        </p:blipFill>
        <p:spPr>
          <a:xfrm flipH="1">
            <a:off x="715890" y="3439340"/>
            <a:ext cx="4970625" cy="17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17">
            <a:alphaModFix/>
          </a:blip>
          <a:srcRect b="36200"/>
          <a:stretch/>
        </p:blipFill>
        <p:spPr>
          <a:xfrm flipH="1">
            <a:off x="1976025" y="4039469"/>
            <a:ext cx="2083025" cy="11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9273" y="3270089"/>
            <a:ext cx="585600" cy="65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17">
            <a:alphaModFix/>
          </a:blip>
          <a:srcRect b="36200"/>
          <a:stretch/>
        </p:blipFill>
        <p:spPr>
          <a:xfrm flipH="1">
            <a:off x="3040875" y="3989150"/>
            <a:ext cx="2083025" cy="11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427750" y="3706275"/>
            <a:ext cx="800749" cy="10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20">
            <a:alphaModFix/>
          </a:blip>
          <a:srcRect r="24017"/>
          <a:stretch/>
        </p:blipFill>
        <p:spPr>
          <a:xfrm>
            <a:off x="7843450" y="3645325"/>
            <a:ext cx="1320950" cy="1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6018288" y="3631675"/>
            <a:ext cx="1738443" cy="1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19">
            <a:alphaModFix/>
          </a:blip>
          <a:srcRect b="58507"/>
          <a:stretch/>
        </p:blipFill>
        <p:spPr>
          <a:xfrm>
            <a:off x="6776550" y="4540330"/>
            <a:ext cx="2367451" cy="6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9">
            <a:alphaModFix/>
          </a:blip>
          <a:srcRect l="18000" r="22337"/>
          <a:stretch/>
        </p:blipFill>
        <p:spPr>
          <a:xfrm>
            <a:off x="2711505" y="-12004"/>
            <a:ext cx="1391375" cy="13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22">
            <a:alphaModFix/>
          </a:blip>
          <a:srcRect t="8715" b="40610"/>
          <a:stretch/>
        </p:blipFill>
        <p:spPr>
          <a:xfrm>
            <a:off x="2934113" y="1607625"/>
            <a:ext cx="973875" cy="4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22">
            <a:alphaModFix/>
          </a:blip>
          <a:srcRect b="49326"/>
          <a:stretch/>
        </p:blipFill>
        <p:spPr>
          <a:xfrm>
            <a:off x="2934125" y="2269950"/>
            <a:ext cx="973875" cy="4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23">
            <a:alphaModFix/>
          </a:blip>
          <a:srcRect b="70373"/>
          <a:stretch/>
        </p:blipFill>
        <p:spPr>
          <a:xfrm>
            <a:off x="2486725" y="1233652"/>
            <a:ext cx="1868650" cy="5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10">
            <a:alphaModFix/>
          </a:blip>
          <a:srcRect b="70373"/>
          <a:stretch/>
        </p:blipFill>
        <p:spPr>
          <a:xfrm>
            <a:off x="2486725" y="1963577"/>
            <a:ext cx="1868650" cy="55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24">
            <a:alphaModFix/>
          </a:blip>
          <a:srcRect l="28877" r="25824"/>
          <a:stretch/>
        </p:blipFill>
        <p:spPr>
          <a:xfrm rot="10800000" flipH="1">
            <a:off x="8937877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25">
            <a:alphaModFix/>
          </a:blip>
          <a:srcRect r="40076"/>
          <a:stretch/>
        </p:blipFill>
        <p:spPr>
          <a:xfrm>
            <a:off x="8642322" y="0"/>
            <a:ext cx="5198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24">
            <a:alphaModFix/>
          </a:blip>
          <a:srcRect l="28877" r="25824"/>
          <a:stretch/>
        </p:blipFill>
        <p:spPr>
          <a:xfrm rot="10800000" flipH="1">
            <a:off x="7296515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24">
            <a:alphaModFix/>
          </a:blip>
          <a:srcRect l="28877" r="25824"/>
          <a:stretch/>
        </p:blipFill>
        <p:spPr>
          <a:xfrm rot="10800000" flipH="1">
            <a:off x="5672040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376480" y="-7"/>
            <a:ext cx="8675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24">
            <a:alphaModFix/>
          </a:blip>
          <a:srcRect l="28877" r="25824"/>
          <a:stretch/>
        </p:blipFill>
        <p:spPr>
          <a:xfrm rot="10800000" flipH="1">
            <a:off x="4068040" y="384525"/>
            <a:ext cx="276450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772480" y="-7"/>
            <a:ext cx="8675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 rotWithShape="1">
          <a:blip r:embed="rId26">
            <a:alphaModFix/>
          </a:blip>
          <a:srcRect r="30632" b="9853"/>
          <a:stretch/>
        </p:blipFill>
        <p:spPr>
          <a:xfrm>
            <a:off x="-38925" y="1449950"/>
            <a:ext cx="456750" cy="4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 rotWithShape="1">
          <a:blip r:embed="rId27">
            <a:alphaModFix/>
          </a:blip>
          <a:srcRect b="20115"/>
          <a:stretch/>
        </p:blipFill>
        <p:spPr>
          <a:xfrm>
            <a:off x="320575" y="1449951"/>
            <a:ext cx="621925" cy="4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28">
            <a:alphaModFix/>
          </a:blip>
          <a:srcRect l="24474" t="8923" r="21520" b="23572"/>
          <a:stretch/>
        </p:blipFill>
        <p:spPr>
          <a:xfrm>
            <a:off x="2216475" y="1591325"/>
            <a:ext cx="407925" cy="3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4256225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312825" y="29934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4454400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4654450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4850713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5052675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5247038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5450888" y="29004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515325" y="29934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4344488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717825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917275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116725" y="29934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317550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515625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410950" y="3065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4559600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620750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4764213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4830563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4958263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024613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5144725" y="29632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211075" y="30563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5344075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410425" y="3051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7581600" y="2895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648063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7796713" y="2895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857863" y="2988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8001325" y="2895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067675" y="2988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8189750" y="2904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256100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8392150" y="2904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458500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8594050" y="290492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660400" y="299797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8797900" y="2906250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864250" y="29992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7655675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722138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7870788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931938" y="3051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8075400" y="2958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141750" y="3051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8263825" y="2967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330175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8466225" y="2967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532575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 rotWithShape="1">
          <a:blip r:embed="rId29">
            <a:alphaModFix/>
          </a:blip>
          <a:srcRect l="26486" t="39075" r="19700" b="7868"/>
          <a:stretch/>
        </p:blipFill>
        <p:spPr>
          <a:xfrm>
            <a:off x="8668125" y="2967775"/>
            <a:ext cx="315775" cy="3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8734475" y="3060822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31" y="21103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50578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059866" y="22699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43918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272866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1816128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7768" y="2140041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376716" y="2299626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271" y="3440550"/>
            <a:ext cx="393792" cy="4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4"/>
          <p:cNvPicPr preferRelativeResize="0"/>
          <p:nvPr/>
        </p:nvPicPr>
        <p:blipFill rotWithShape="1">
          <a:blip r:embed="rId30">
            <a:alphaModFix/>
          </a:blip>
          <a:srcRect l="22966" r="21208"/>
          <a:stretch/>
        </p:blipFill>
        <p:spPr>
          <a:xfrm>
            <a:off x="2793887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4"/>
          <p:cNvPicPr preferRelativeResize="0"/>
          <p:nvPr/>
        </p:nvPicPr>
        <p:blipFill rotWithShape="1">
          <a:blip r:embed="rId30">
            <a:alphaModFix/>
          </a:blip>
          <a:srcRect l="22966" r="21208"/>
          <a:stretch/>
        </p:blipFill>
        <p:spPr>
          <a:xfrm>
            <a:off x="2519162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 rotWithShape="1">
          <a:blip r:embed="rId30">
            <a:alphaModFix/>
          </a:blip>
          <a:srcRect l="22966" r="21208"/>
          <a:stretch/>
        </p:blipFill>
        <p:spPr>
          <a:xfrm>
            <a:off x="3328951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/>
          <p:cNvPicPr preferRelativeResize="0"/>
          <p:nvPr/>
        </p:nvPicPr>
        <p:blipFill rotWithShape="1">
          <a:blip r:embed="rId30">
            <a:alphaModFix/>
          </a:blip>
          <a:srcRect l="22966" r="21208"/>
          <a:stretch/>
        </p:blipFill>
        <p:spPr>
          <a:xfrm>
            <a:off x="2258712" y="3363244"/>
            <a:ext cx="621900" cy="63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2525" y="2025408"/>
            <a:ext cx="519850" cy="63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774" y="2580800"/>
            <a:ext cx="519851" cy="6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4"/>
          <p:cNvPicPr preferRelativeResize="0"/>
          <p:nvPr/>
        </p:nvPicPr>
        <p:blipFill rotWithShape="1">
          <a:blip r:embed="rId30">
            <a:alphaModFix/>
          </a:blip>
          <a:srcRect l="22966" r="21208"/>
          <a:stretch/>
        </p:blipFill>
        <p:spPr>
          <a:xfrm>
            <a:off x="6044012" y="326368"/>
            <a:ext cx="407925" cy="41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4"/>
          <p:cNvPicPr preferRelativeResize="0"/>
          <p:nvPr/>
        </p:nvPicPr>
        <p:blipFill rotWithShape="1">
          <a:blip r:embed="rId30">
            <a:alphaModFix/>
          </a:blip>
          <a:srcRect l="22966" r="21208"/>
          <a:stretch/>
        </p:blipFill>
        <p:spPr>
          <a:xfrm>
            <a:off x="6490662" y="326368"/>
            <a:ext cx="407925" cy="41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4"/>
          <p:cNvPicPr preferRelativeResize="0"/>
          <p:nvPr/>
        </p:nvPicPr>
        <p:blipFill rotWithShape="1">
          <a:blip r:embed="rId30">
            <a:alphaModFix/>
          </a:blip>
          <a:srcRect l="22966" r="21208"/>
          <a:stretch/>
        </p:blipFill>
        <p:spPr>
          <a:xfrm>
            <a:off x="6937312" y="326368"/>
            <a:ext cx="407925" cy="41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4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220900" y="4221001"/>
            <a:ext cx="519850" cy="54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039363" y="4314594"/>
            <a:ext cx="456750" cy="48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168325" y="4485253"/>
            <a:ext cx="198860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381400" y="4450778"/>
            <a:ext cx="198860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4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3672784" y="1951292"/>
            <a:ext cx="407925" cy="326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4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2778425" y="1935765"/>
            <a:ext cx="315775" cy="31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5918" y="11439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4"/>
          <p:cNvPicPr preferRelativeResize="0"/>
          <p:nvPr/>
        </p:nvPicPr>
        <p:blipFill rotWithShape="1">
          <a:blip r:embed="rId35">
            <a:alphaModFix/>
          </a:blip>
          <a:srcRect b="17573"/>
          <a:stretch/>
        </p:blipFill>
        <p:spPr>
          <a:xfrm>
            <a:off x="3034827" y="1272010"/>
            <a:ext cx="276450" cy="24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816716" y="13035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63443" y="1143966"/>
            <a:ext cx="456750" cy="40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3792391" y="1303551"/>
            <a:ext cx="198846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944475" y="3406469"/>
            <a:ext cx="456750" cy="48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073438" y="3577128"/>
            <a:ext cx="198860" cy="1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4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2052912" y="3483109"/>
            <a:ext cx="456750" cy="48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4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3271957" y="1935773"/>
            <a:ext cx="223069" cy="3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/>
          <p:cNvPicPr preferRelativeResize="0"/>
          <p:nvPr/>
        </p:nvPicPr>
        <p:blipFill rotWithShape="1">
          <a:blip r:embed="rId37">
            <a:alphaModFix/>
          </a:blip>
          <a:srcRect l="2949" t="21551" r="3714" b="20484"/>
          <a:stretch/>
        </p:blipFill>
        <p:spPr>
          <a:xfrm>
            <a:off x="3033100" y="1270425"/>
            <a:ext cx="279900" cy="2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/>
          <p:cNvPicPr preferRelativeResize="0"/>
          <p:nvPr/>
        </p:nvPicPr>
        <p:blipFill rotWithShape="1">
          <a:blip r:embed="rId37">
            <a:alphaModFix/>
          </a:blip>
          <a:srcRect l="2949" t="21551" r="3714" b="20484"/>
          <a:stretch/>
        </p:blipFill>
        <p:spPr>
          <a:xfrm>
            <a:off x="3663450" y="1951300"/>
            <a:ext cx="431900" cy="3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4"/>
          <p:cNvPicPr preferRelativeResize="0"/>
          <p:nvPr/>
        </p:nvPicPr>
        <p:blipFill rotWithShape="1">
          <a:blip r:embed="rId37">
            <a:alphaModFix/>
          </a:blip>
          <a:srcRect l="2949" t="21551" r="3714" b="20484"/>
          <a:stretch/>
        </p:blipFill>
        <p:spPr>
          <a:xfrm>
            <a:off x="2768500" y="1935775"/>
            <a:ext cx="338675" cy="3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4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 flipH="1">
            <a:off x="3619075" y="1332637"/>
            <a:ext cx="136050" cy="218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6660250" y="1906363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5832025" y="1888959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5949550" y="200621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028538" y="1888959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146063" y="200621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225013" y="1888959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342538" y="200621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5939363" y="1906372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4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6144550" y="1906384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262075" y="2023635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056875" y="201909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817275" y="2028947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4"/>
          <p:cNvPicPr preferRelativeResize="0"/>
          <p:nvPr/>
        </p:nvPicPr>
        <p:blipFill rotWithShape="1">
          <a:blip r:embed="rId38">
            <a:alphaModFix/>
          </a:blip>
          <a:srcRect l="25849"/>
          <a:stretch/>
        </p:blipFill>
        <p:spPr>
          <a:xfrm>
            <a:off x="6956700" y="1906375"/>
            <a:ext cx="338675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995650" y="202896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/>
          <p:cNvPicPr preferRelativeResize="0"/>
          <p:nvPr/>
        </p:nvPicPr>
        <p:blipFill rotWithShape="1">
          <a:blip r:embed="rId38">
            <a:alphaModFix/>
          </a:blip>
          <a:srcRect l="25849"/>
          <a:stretch/>
        </p:blipFill>
        <p:spPr>
          <a:xfrm>
            <a:off x="7134100" y="1906375"/>
            <a:ext cx="338675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173050" y="2028960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6746288" y="1919750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6903313" y="2042335"/>
            <a:ext cx="136050" cy="12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6938275" y="1919750"/>
            <a:ext cx="456750" cy="4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7095300" y="2042335"/>
            <a:ext cx="136050" cy="12523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4"/>
          <p:cNvSpPr txBox="1"/>
          <p:nvPr/>
        </p:nvSpPr>
        <p:spPr>
          <a:xfrm rot="-610354">
            <a:off x="1842236" y="3728980"/>
            <a:ext cx="441642" cy="18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latin typeface="Gochi Hand"/>
                <a:ea typeface="Gochi Hand"/>
                <a:cs typeface="Gochi Hand"/>
                <a:sym typeface="Gochi Hand"/>
              </a:rPr>
              <a:t>Kyle</a:t>
            </a:r>
            <a:endParaRPr sz="400" b="1"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242" name="Google Shape;242;p14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499888" y="2745438"/>
            <a:ext cx="519850" cy="54347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/>
        </p:nvSpPr>
        <p:spPr>
          <a:xfrm rot="1561484">
            <a:off x="2609375" y="3072563"/>
            <a:ext cx="369907" cy="18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latin typeface="Gochi Hand"/>
                <a:ea typeface="Gochi Hand"/>
                <a:cs typeface="Gochi Hand"/>
                <a:sym typeface="Gochi Hand"/>
              </a:rPr>
              <a:t>Mario</a:t>
            </a:r>
            <a:endParaRPr sz="400" b="1"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244" name="Google Shape;244;p14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 flipH="1">
            <a:off x="2792738" y="2681988"/>
            <a:ext cx="519850" cy="54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947200" y="2928515"/>
            <a:ext cx="198860" cy="1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 rot="-1039079">
            <a:off x="2879986" y="2999068"/>
            <a:ext cx="369867" cy="18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latin typeface="Gochi Hand"/>
                <a:ea typeface="Gochi Hand"/>
                <a:cs typeface="Gochi Hand"/>
                <a:sym typeface="Gochi Hand"/>
              </a:rPr>
              <a:t>Luigi</a:t>
            </a:r>
            <a:endParaRPr sz="400" b="1">
              <a:latin typeface="Gochi Hand"/>
              <a:ea typeface="Gochi Hand"/>
              <a:cs typeface="Gochi Hand"/>
              <a:sym typeface="Gochi Hand"/>
            </a:endParaRPr>
          </a:p>
        </p:txBody>
      </p:sp>
      <p:pic>
        <p:nvPicPr>
          <p:cNvPr id="247" name="Google Shape;247;p14"/>
          <p:cNvPicPr preferRelativeResize="0"/>
          <p:nvPr/>
        </p:nvPicPr>
        <p:blipFill rotWithShape="1">
          <a:blip r:embed="rId9">
            <a:alphaModFix/>
          </a:blip>
          <a:srcRect l="16877" r="22083"/>
          <a:stretch/>
        </p:blipFill>
        <p:spPr>
          <a:xfrm>
            <a:off x="2654550" y="2977115"/>
            <a:ext cx="198860" cy="1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/>
          <p:nvPr/>
        </p:nvSpPr>
        <p:spPr>
          <a:xfrm rot="445015">
            <a:off x="1001922" y="2348983"/>
            <a:ext cx="51128" cy="23335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1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000955" y="-7"/>
            <a:ext cx="867550" cy="86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 descr="Bitmoji Image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3397738" y="2597263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Picture 4" descr="Strathyre Primary School">
            <a:extLst>
              <a:ext uri="{FF2B5EF4-FFF2-40B4-BE49-F238E27FC236}">
                <a16:creationId xmlns:a16="http://schemas.microsoft.com/office/drawing/2014/main" id="{C09073B5-9C75-7343-AE68-4CBD2B47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03" y="4444317"/>
            <a:ext cx="257328" cy="2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CC1A4C-3063-6B46-82DC-CF07DCA42CB1}"/>
              </a:ext>
            </a:extLst>
          </p:cNvPr>
          <p:cNvSpPr txBox="1"/>
          <p:nvPr/>
        </p:nvSpPr>
        <p:spPr>
          <a:xfrm>
            <a:off x="8500620" y="1982420"/>
            <a:ext cx="50263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Struan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9F573D09-2F36-2341-B849-12127CD96A53}"/>
              </a:ext>
            </a:extLst>
          </p:cNvPr>
          <p:cNvSpPr txBox="1"/>
          <p:nvPr/>
        </p:nvSpPr>
        <p:spPr>
          <a:xfrm>
            <a:off x="4617666" y="1115550"/>
            <a:ext cx="74489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Emily and Isla 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66096ACF-92D2-9A43-A19E-AA2F609A97E0}"/>
              </a:ext>
            </a:extLst>
          </p:cNvPr>
          <p:cNvSpPr txBox="1"/>
          <p:nvPr/>
        </p:nvSpPr>
        <p:spPr>
          <a:xfrm>
            <a:off x="6867176" y="1154055"/>
            <a:ext cx="60923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Tristan 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F776B513-90DA-A242-9106-564BF910E805}"/>
              </a:ext>
            </a:extLst>
          </p:cNvPr>
          <p:cNvSpPr txBox="1"/>
          <p:nvPr/>
        </p:nvSpPr>
        <p:spPr>
          <a:xfrm>
            <a:off x="4991950" y="3696954"/>
            <a:ext cx="5136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Stuart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41C74AB8-2244-3647-B378-C70A1256EA13}"/>
              </a:ext>
            </a:extLst>
          </p:cNvPr>
          <p:cNvSpPr txBox="1"/>
          <p:nvPr/>
        </p:nvSpPr>
        <p:spPr>
          <a:xfrm>
            <a:off x="6817725" y="2888944"/>
            <a:ext cx="61770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err="1"/>
              <a:t>Mrs</a:t>
            </a:r>
            <a:r>
              <a:rPr lang="en-US" sz="700" dirty="0"/>
              <a:t> Smith 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E4642C81-DEAF-DE44-B0FA-94B569AA70A6}"/>
              </a:ext>
            </a:extLst>
          </p:cNvPr>
          <p:cNvSpPr txBox="1"/>
          <p:nvPr/>
        </p:nvSpPr>
        <p:spPr>
          <a:xfrm>
            <a:off x="1575391" y="3696158"/>
            <a:ext cx="55376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 err="1"/>
              <a:t>Esti</a:t>
            </a:r>
            <a:endParaRPr lang="en-US" sz="700" dirty="0"/>
          </a:p>
        </p:txBody>
      </p:sp>
      <p:pic>
        <p:nvPicPr>
          <p:cNvPr id="1026" name="Picture 2" descr="The Ickabog: A warm and witty fairy-tale adventure to entertain the whole  family: Amazon.co.uk: Rowling, J.K.: 9781510202252: Books">
            <a:hlinkClick r:id="rId42"/>
            <a:extLst>
              <a:ext uri="{FF2B5EF4-FFF2-40B4-BE49-F238E27FC236}">
                <a16:creationId xmlns:a16="http://schemas.microsoft.com/office/drawing/2014/main" id="{E553A6E7-D853-BC44-8817-2D7B5069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51" y="1453950"/>
            <a:ext cx="736129" cy="9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Magic Faraway Tree: Amazon.co.uk: Blyton, Enid: Books">
            <a:hlinkClick r:id="rId44"/>
            <a:extLst>
              <a:ext uri="{FF2B5EF4-FFF2-40B4-BE49-F238E27FC236}">
                <a16:creationId xmlns:a16="http://schemas.microsoft.com/office/drawing/2014/main" id="{2F9B8607-9D56-A94F-B646-F121A5495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68" y="3075949"/>
            <a:ext cx="520057" cy="79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Return to Roar (Land of Roar, book 2) by Jenny McLachlan">
            <a:hlinkClick r:id="rId46"/>
            <a:extLst>
              <a:ext uri="{FF2B5EF4-FFF2-40B4-BE49-F238E27FC236}">
                <a16:creationId xmlns:a16="http://schemas.microsoft.com/office/drawing/2014/main" id="{0FF90A97-9321-1F4E-881F-1A5CC7591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25" y="3045873"/>
            <a:ext cx="564050" cy="85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The Way Home for Wolf Board Book by Rachel Bright, Jim Field | Waterstones">
            <a:hlinkClick r:id="rId48"/>
            <a:extLst>
              <a:ext uri="{FF2B5EF4-FFF2-40B4-BE49-F238E27FC236}">
                <a16:creationId xmlns:a16="http://schemas.microsoft.com/office/drawing/2014/main" id="{A62DC953-4D9E-2240-A7BD-D1212C718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26" y="2299626"/>
            <a:ext cx="613156" cy="78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Lion, the Witch and the Wardrobe : C. S. Lewis, : 9780007442485 :  Blackwell's">
            <a:hlinkClick r:id="rId50"/>
            <a:extLst>
              <a:ext uri="{FF2B5EF4-FFF2-40B4-BE49-F238E27FC236}">
                <a16:creationId xmlns:a16="http://schemas.microsoft.com/office/drawing/2014/main" id="{87080D99-5B31-D043-AC17-A0AAAE6C1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183" y="532282"/>
            <a:ext cx="705057" cy="84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n Eagle in the Snow: Amazon.co.uk: Morpurgo, Michael: Books">
            <a:hlinkClick r:id="rId52"/>
            <a:extLst>
              <a:ext uri="{FF2B5EF4-FFF2-40B4-BE49-F238E27FC236}">
                <a16:creationId xmlns:a16="http://schemas.microsoft.com/office/drawing/2014/main" id="{CE1DEF15-4238-6C48-9D11-FCD1156A0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90" y="1482367"/>
            <a:ext cx="695605" cy="111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</Words>
  <Application>Microsoft Macintosh PowerPoint</Application>
  <PresentationFormat>On-screen Show (16:9)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Gochi Hand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</dc:creator>
  <cp:lastModifiedBy>J Burns</cp:lastModifiedBy>
  <cp:revision>20</cp:revision>
  <dcterms:modified xsi:type="dcterms:W3CDTF">2021-03-16T22:05:22Z</dcterms:modified>
</cp:coreProperties>
</file>