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Gochi Hand" pitchFamily="2" charset="77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/>
  </p:normalViewPr>
  <p:slideViewPr>
    <p:cSldViewPr snapToGrid="0">
      <p:cViewPr varScale="1">
        <p:scale>
          <a:sx n="117" d="100"/>
          <a:sy n="117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47" Type="http://schemas.openxmlformats.org/officeDocument/2006/relationships/hyperlink" Target="https://jennymclachlan.com/2019/07/11/the-land-of-roar/" TargetMode="External"/><Relationship Id="rId50" Type="http://schemas.openxmlformats.org/officeDocument/2006/relationships/hyperlink" Target="https://www.lovereading4kids.co.uk/lovereading4kids-loves/percy-jackson-series-2.htm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hyperlink" Target="https://toppsta.com/books/details/628102/nellie-choc-ice-and-the-plastic-island" TargetMode="External"/><Relationship Id="rId53" Type="http://schemas.openxmlformats.org/officeDocument/2006/relationships/image" Target="../media/image46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1.jpeg"/><Relationship Id="rId52" Type="http://schemas.openxmlformats.org/officeDocument/2006/relationships/hyperlink" Target="https://www.youtube.com/watch?v=wfSqYMTubPk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hyperlink" Target="http://www8.scholastic.co.uk/tomgatesworld/for-schools/" TargetMode="External"/><Relationship Id="rId48" Type="http://schemas.openxmlformats.org/officeDocument/2006/relationships/image" Target="../media/image43.jpeg"/><Relationship Id="rId8" Type="http://schemas.openxmlformats.org/officeDocument/2006/relationships/image" Target="../media/image6.png"/><Relationship Id="rId51" Type="http://schemas.openxmlformats.org/officeDocument/2006/relationships/image" Target="../media/image45.jpe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2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74" y="1081364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8739" t="25301" r="8499" b="24376"/>
          <a:stretch/>
        </p:blipFill>
        <p:spPr>
          <a:xfrm>
            <a:off x="7598525" y="0"/>
            <a:ext cx="1320950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7425" y="55225"/>
            <a:ext cx="1222774" cy="91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8617" t="25343" r="8042" b="24678"/>
          <a:stretch/>
        </p:blipFill>
        <p:spPr>
          <a:xfrm>
            <a:off x="4406675" y="55225"/>
            <a:ext cx="1203850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918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8398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48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6991" t="23420" r="5938" b="22752"/>
          <a:stretch/>
        </p:blipFill>
        <p:spPr>
          <a:xfrm>
            <a:off x="50450" y="55225"/>
            <a:ext cx="2632200" cy="1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9193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78141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56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703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43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09642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0">
            <a:alphaModFix/>
          </a:blip>
          <a:srcRect b="78229"/>
          <a:stretch/>
        </p:blipFill>
        <p:spPr>
          <a:xfrm>
            <a:off x="-356375" y="1647525"/>
            <a:ext cx="3437750" cy="4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8475" y="155725"/>
            <a:ext cx="24080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t="11857" b="70372"/>
          <a:stretch/>
        </p:blipFill>
        <p:spPr>
          <a:xfrm>
            <a:off x="-352325" y="2441970"/>
            <a:ext cx="343775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2">
            <a:alphaModFix/>
          </a:blip>
          <a:srcRect l="24256" r="27624" b="9853"/>
          <a:stretch/>
        </p:blipFill>
        <p:spPr>
          <a:xfrm>
            <a:off x="1844175" y="1449950"/>
            <a:ext cx="3556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3">
            <a:alphaModFix/>
          </a:blip>
          <a:srcRect l="23081" r="27630" b="13051"/>
          <a:stretch/>
        </p:blipFill>
        <p:spPr>
          <a:xfrm>
            <a:off x="1379050" y="1479049"/>
            <a:ext cx="355650" cy="4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33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33727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718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14">
            <a:alphaModFix/>
          </a:blip>
          <a:srcRect t="25384" b="23290"/>
          <a:stretch/>
        </p:blipFill>
        <p:spPr>
          <a:xfrm flipH="1">
            <a:off x="-113502" y="2491532"/>
            <a:ext cx="3748625" cy="184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7473043" y="1378350"/>
            <a:ext cx="1689129" cy="27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4062925" y="965301"/>
            <a:ext cx="186865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28700" y="21475"/>
            <a:ext cx="1273488" cy="9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7">
            <a:alphaModFix/>
          </a:blip>
          <a:srcRect r="33484"/>
          <a:stretch/>
        </p:blipFill>
        <p:spPr>
          <a:xfrm>
            <a:off x="3336700" y="2441975"/>
            <a:ext cx="800750" cy="1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18">
            <a:alphaModFix/>
          </a:blip>
          <a:srcRect b="27572"/>
          <a:stretch/>
        </p:blipFill>
        <p:spPr>
          <a:xfrm flipH="1">
            <a:off x="1159550" y="3792725"/>
            <a:ext cx="208302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5729875" y="569815"/>
            <a:ext cx="1906232" cy="378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8">
            <a:alphaModFix/>
          </a:blip>
          <a:srcRect b="25345"/>
          <a:stretch/>
        </p:blipFill>
        <p:spPr>
          <a:xfrm flipH="1">
            <a:off x="3040875" y="3792725"/>
            <a:ext cx="2083025" cy="13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9">
            <a:alphaModFix/>
          </a:blip>
          <a:srcRect b="21098"/>
          <a:stretch/>
        </p:blipFill>
        <p:spPr>
          <a:xfrm flipH="1">
            <a:off x="715890" y="3439340"/>
            <a:ext cx="4970625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1976025" y="4039469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9273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3040875" y="3989150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27750" y="3706275"/>
            <a:ext cx="800749" cy="10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1">
            <a:alphaModFix/>
          </a:blip>
          <a:srcRect r="24017"/>
          <a:stretch/>
        </p:blipFill>
        <p:spPr>
          <a:xfrm>
            <a:off x="7843450" y="3645325"/>
            <a:ext cx="13209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flipH="1">
            <a:off x="6018288" y="3631675"/>
            <a:ext cx="1738443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0">
            <a:alphaModFix/>
          </a:blip>
          <a:srcRect b="58507"/>
          <a:stretch/>
        </p:blipFill>
        <p:spPr>
          <a:xfrm>
            <a:off x="6776550" y="4540330"/>
            <a:ext cx="2367451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9">
            <a:alphaModFix/>
          </a:blip>
          <a:srcRect l="18000" r="22337"/>
          <a:stretch/>
        </p:blipFill>
        <p:spPr>
          <a:xfrm>
            <a:off x="2711505" y="-12004"/>
            <a:ext cx="139137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3">
            <a:alphaModFix/>
          </a:blip>
          <a:srcRect t="8715" b="40610"/>
          <a:stretch/>
        </p:blipFill>
        <p:spPr>
          <a:xfrm>
            <a:off x="2934113" y="1607625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3">
            <a:alphaModFix/>
          </a:blip>
          <a:srcRect b="49326"/>
          <a:stretch/>
        </p:blipFill>
        <p:spPr>
          <a:xfrm>
            <a:off x="2934125" y="2269950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4">
            <a:alphaModFix/>
          </a:blip>
          <a:srcRect b="70373"/>
          <a:stretch/>
        </p:blipFill>
        <p:spPr>
          <a:xfrm>
            <a:off x="2486725" y="1233652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0">
            <a:alphaModFix/>
          </a:blip>
          <a:srcRect b="70373"/>
          <a:stretch/>
        </p:blipFill>
        <p:spPr>
          <a:xfrm>
            <a:off x="2486725" y="1963577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8937877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26">
            <a:alphaModFix/>
          </a:blip>
          <a:srcRect r="40076"/>
          <a:stretch/>
        </p:blipFill>
        <p:spPr>
          <a:xfrm>
            <a:off x="8642322" y="0"/>
            <a:ext cx="5198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7296515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5672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376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4068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72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7">
            <a:alphaModFix/>
          </a:blip>
          <a:srcRect r="30632" b="9853"/>
          <a:stretch/>
        </p:blipFill>
        <p:spPr>
          <a:xfrm>
            <a:off x="-38925" y="1449950"/>
            <a:ext cx="4567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8">
            <a:alphaModFix/>
          </a:blip>
          <a:srcRect b="20115"/>
          <a:stretch/>
        </p:blipFill>
        <p:spPr>
          <a:xfrm>
            <a:off x="320575" y="1449951"/>
            <a:ext cx="621925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9">
            <a:alphaModFix/>
          </a:blip>
          <a:srcRect l="24474" t="8923" r="21520" b="23572"/>
          <a:stretch/>
        </p:blipFill>
        <p:spPr>
          <a:xfrm>
            <a:off x="2216475" y="1591325"/>
            <a:ext cx="407925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25622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3128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45440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65445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850713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05267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24703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45088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5153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344488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7178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91727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1167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3175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5156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410950" y="3065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559600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620750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76421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83056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95826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02461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144725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211075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3440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410425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581600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648063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796713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857863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01325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067675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1897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2561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3921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4585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5940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604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797900" y="2906250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8642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6556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722138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870788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931938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75400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141750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2638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3301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4662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5325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6681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7344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057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59866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39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2728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81612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76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671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271" y="3440550"/>
            <a:ext cx="393792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79388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06183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51916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328951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25871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525" y="2025408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774" y="2580800"/>
            <a:ext cx="519851" cy="6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0440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49066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9373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220900" y="4221001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39363" y="4314594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68325" y="4485253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381400" y="445077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672784" y="1951292"/>
            <a:ext cx="407925" cy="3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778425" y="1935765"/>
            <a:ext cx="315775" cy="31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5918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36">
            <a:alphaModFix/>
          </a:blip>
          <a:srcRect b="17573"/>
          <a:stretch/>
        </p:blipFill>
        <p:spPr>
          <a:xfrm>
            <a:off x="3034827" y="1272010"/>
            <a:ext cx="276450" cy="24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816716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3443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92391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944475" y="340646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73438" y="357712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052912" y="348310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271957" y="1935773"/>
            <a:ext cx="223069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033100" y="1270425"/>
            <a:ext cx="279900" cy="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663450" y="1951300"/>
            <a:ext cx="43190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2768500" y="1935775"/>
            <a:ext cx="338675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flipH="1">
            <a:off x="3619075" y="1332637"/>
            <a:ext cx="136050" cy="21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660250" y="1906363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832025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949550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028538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6063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225013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342538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939363" y="1906372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144550" y="1906384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262075" y="20236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056875" y="20190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817275" y="202894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69567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956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71341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730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746288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03313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938275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095300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 rot="-610354">
            <a:off x="1842236" y="3728980"/>
            <a:ext cx="441642" cy="18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Kyle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499888" y="2745438"/>
            <a:ext cx="519850" cy="5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 rot="1561484">
            <a:off x="2609375" y="3072563"/>
            <a:ext cx="369907" cy="1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Mario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flipH="1">
            <a:off x="2792738" y="2681988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947200" y="29285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 rot="-1039079">
            <a:off x="2879986" y="2999068"/>
            <a:ext cx="369867" cy="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Luigi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654550" y="29771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 rot="445015">
            <a:off x="1001922" y="2348983"/>
            <a:ext cx="51128" cy="23335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00955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Bitmoji Image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86900" y="260799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Picture 4" descr="Strathyre Primary School">
            <a:extLst>
              <a:ext uri="{FF2B5EF4-FFF2-40B4-BE49-F238E27FC236}">
                <a16:creationId xmlns:a16="http://schemas.microsoft.com/office/drawing/2014/main" id="{C09073B5-9C75-7343-AE68-4CBD2B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3" y="4444317"/>
            <a:ext cx="257328" cy="2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CC1A4C-3063-6B46-82DC-CF07DCA42CB1}"/>
              </a:ext>
            </a:extLst>
          </p:cNvPr>
          <p:cNvSpPr txBox="1"/>
          <p:nvPr/>
        </p:nvSpPr>
        <p:spPr>
          <a:xfrm>
            <a:off x="8611041" y="1976975"/>
            <a:ext cx="5026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Raf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9F573D09-2F36-2341-B849-12127CD96A53}"/>
              </a:ext>
            </a:extLst>
          </p:cNvPr>
          <p:cNvSpPr txBox="1"/>
          <p:nvPr/>
        </p:nvSpPr>
        <p:spPr>
          <a:xfrm>
            <a:off x="5072733" y="1872343"/>
            <a:ext cx="45975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Aiden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6096ACF-92D2-9A43-A19E-AA2F609A97E0}"/>
              </a:ext>
            </a:extLst>
          </p:cNvPr>
          <p:cNvSpPr txBox="1"/>
          <p:nvPr/>
        </p:nvSpPr>
        <p:spPr>
          <a:xfrm>
            <a:off x="6998803" y="1249553"/>
            <a:ext cx="60923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Toby 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776B513-90DA-A242-9106-564BF910E805}"/>
              </a:ext>
            </a:extLst>
          </p:cNvPr>
          <p:cNvSpPr txBox="1"/>
          <p:nvPr/>
        </p:nvSpPr>
        <p:spPr>
          <a:xfrm>
            <a:off x="4775531" y="3768939"/>
            <a:ext cx="60732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Clss</a:t>
            </a:r>
            <a:r>
              <a:rPr lang="en-US" sz="700" dirty="0"/>
              <a:t> 2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1C74AB8-2244-3647-B378-C70A1256EA13}"/>
              </a:ext>
            </a:extLst>
          </p:cNvPr>
          <p:cNvSpPr txBox="1"/>
          <p:nvPr/>
        </p:nvSpPr>
        <p:spPr>
          <a:xfrm>
            <a:off x="6883592" y="2934655"/>
            <a:ext cx="61770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Mrs</a:t>
            </a:r>
            <a:r>
              <a:rPr lang="en-US" sz="700" dirty="0"/>
              <a:t> Smith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E4642C81-DEAF-DE44-B0FA-94B569AA70A6}"/>
              </a:ext>
            </a:extLst>
          </p:cNvPr>
          <p:cNvSpPr txBox="1"/>
          <p:nvPr/>
        </p:nvSpPr>
        <p:spPr>
          <a:xfrm>
            <a:off x="1491046" y="3698093"/>
            <a:ext cx="55376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Class 1</a:t>
            </a:r>
          </a:p>
        </p:txBody>
      </p:sp>
      <p:pic>
        <p:nvPicPr>
          <p:cNvPr id="5" name="Picture 4" descr="The Brilliant World of Tom Gates: Amazon.co.uk: Pichon, Liz: 8601200507300:  Books">
            <a:hlinkClick r:id="rId43"/>
            <a:extLst>
              <a:ext uri="{FF2B5EF4-FFF2-40B4-BE49-F238E27FC236}">
                <a16:creationId xmlns:a16="http://schemas.microsoft.com/office/drawing/2014/main" id="{09996C54-7494-FC41-8349-6AB975C7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22" y="694698"/>
            <a:ext cx="591012" cy="7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lie Choc-Ice and the Plastic Island by Jeremy Strong - Barrington Stoke">
            <a:hlinkClick r:id="rId45"/>
            <a:extLst>
              <a:ext uri="{FF2B5EF4-FFF2-40B4-BE49-F238E27FC236}">
                <a16:creationId xmlns:a16="http://schemas.microsoft.com/office/drawing/2014/main" id="{2F28C030-5A6F-2E4F-A3C8-7088A75E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3" y="3186056"/>
            <a:ext cx="544444" cy="7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Land of Roar (Land of Roar 1): Amazon.co.uk: McLachlan, Jenny, Mantle,  Ben: Books">
            <a:hlinkClick r:id="rId47"/>
            <a:extLst>
              <a:ext uri="{FF2B5EF4-FFF2-40B4-BE49-F238E27FC236}">
                <a16:creationId xmlns:a16="http://schemas.microsoft.com/office/drawing/2014/main" id="{DAFB5DF0-68C6-1A4D-A9DD-B80778B9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67" y="3077288"/>
            <a:ext cx="556939" cy="8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0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01FC8DE-61EE-D444-9D37-61B83C2686DE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363825" y="1418469"/>
            <a:ext cx="674939" cy="986778"/>
          </a:xfrm>
          <a:prstGeom prst="rect">
            <a:avLst/>
          </a:prstGeom>
        </p:spPr>
      </p:pic>
      <p:pic>
        <p:nvPicPr>
          <p:cNvPr id="1034" name="Picture 10" descr="Percy Jackson &amp; the Olympians: The Lightning Thief (2010) - IMDb">
            <a:hlinkClick r:id="rId50"/>
            <a:extLst>
              <a:ext uri="{FF2B5EF4-FFF2-40B4-BE49-F238E27FC236}">
                <a16:creationId xmlns:a16="http://schemas.microsoft.com/office/drawing/2014/main" id="{AE56128F-2E09-4740-A8E9-4ED97F33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68" y="1323885"/>
            <a:ext cx="701275" cy="10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Quick Quack Quentin: Amazon.co.uk: Gray, Kes, Field, Jim: Books">
            <a:hlinkClick r:id="rId52"/>
            <a:extLst>
              <a:ext uri="{FF2B5EF4-FFF2-40B4-BE49-F238E27FC236}">
                <a16:creationId xmlns:a16="http://schemas.microsoft.com/office/drawing/2014/main" id="{8F68D2CD-B34B-9042-90BC-D5D06BF4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06" y="2237411"/>
            <a:ext cx="849691" cy="8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Gochi Hand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J Burns</cp:lastModifiedBy>
  <cp:revision>18</cp:revision>
  <dcterms:modified xsi:type="dcterms:W3CDTF">2020-11-21T13:10:40Z</dcterms:modified>
</cp:coreProperties>
</file>