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embeddedFontLst>
    <p:embeddedFont>
      <p:font typeface="Gochi Hand" pitchFamily="2" charset="77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9"/>
  </p:normalViewPr>
  <p:slideViewPr>
    <p:cSldViewPr snapToGrid="0">
      <p:cViewPr varScale="1">
        <p:scale>
          <a:sx n="117" d="100"/>
          <a:sy n="117" d="100"/>
        </p:scale>
        <p:origin x="94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jpeg"/><Relationship Id="rId47" Type="http://schemas.openxmlformats.org/officeDocument/2006/relationships/hyperlink" Target="https://www.youtube.com/watch?v=31RqI4Kwm-s" TargetMode="External"/><Relationship Id="rId50" Type="http://schemas.openxmlformats.org/officeDocument/2006/relationships/image" Target="../media/image45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2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hyperlink" Target="https://thechildrensbookshow.com/artists/michael-rosen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1.jpeg"/><Relationship Id="rId52" Type="http://schemas.openxmlformats.org/officeDocument/2006/relationships/image" Target="../media/image46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hyperlink" Target="https://vimeo.com/57915766" TargetMode="External"/><Relationship Id="rId48" Type="http://schemas.openxmlformats.org/officeDocument/2006/relationships/image" Target="../media/image44.jpeg"/><Relationship Id="rId8" Type="http://schemas.openxmlformats.org/officeDocument/2006/relationships/image" Target="../media/image6.png"/><Relationship Id="rId51" Type="http://schemas.openxmlformats.org/officeDocument/2006/relationships/hyperlink" Target="https://www.youtube.com/watch?v=80YpBppz5ew" TargetMode="External"/><Relationship Id="rId3" Type="http://schemas.openxmlformats.org/officeDocument/2006/relationships/image" Target="../media/image1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3.jpe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8874" y="1081364"/>
            <a:ext cx="519850" cy="63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l="8739" t="25301" r="8499" b="24376"/>
          <a:stretch/>
        </p:blipFill>
        <p:spPr>
          <a:xfrm>
            <a:off x="7598525" y="0"/>
            <a:ext cx="1320950" cy="9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7425" y="55225"/>
            <a:ext cx="1222774" cy="91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5">
            <a:alphaModFix/>
          </a:blip>
          <a:srcRect l="8617" t="25343" r="8042" b="24678"/>
          <a:stretch/>
        </p:blipFill>
        <p:spPr>
          <a:xfrm>
            <a:off x="4406675" y="55225"/>
            <a:ext cx="1203850" cy="8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30918" y="21103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08398" y="3270089"/>
            <a:ext cx="585600" cy="65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7481" y="21103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 l="6991" t="23420" r="5938" b="22752"/>
          <a:stretch/>
        </p:blipFill>
        <p:spPr>
          <a:xfrm>
            <a:off x="50450" y="55225"/>
            <a:ext cx="2632200" cy="16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9193" y="21103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578141" y="22699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756" y="21103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14703" y="22699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418" y="2140041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64366" y="2299626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096428" y="22699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10">
            <a:alphaModFix/>
          </a:blip>
          <a:srcRect b="78229"/>
          <a:stretch/>
        </p:blipFill>
        <p:spPr>
          <a:xfrm>
            <a:off x="-356375" y="1647525"/>
            <a:ext cx="3437750" cy="4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8475" y="155725"/>
            <a:ext cx="2408050" cy="1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10">
            <a:alphaModFix/>
          </a:blip>
          <a:srcRect t="11857" b="70372"/>
          <a:stretch/>
        </p:blipFill>
        <p:spPr>
          <a:xfrm>
            <a:off x="-352325" y="2441970"/>
            <a:ext cx="3437750" cy="3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12">
            <a:alphaModFix/>
          </a:blip>
          <a:srcRect l="24256" r="27624" b="9853"/>
          <a:stretch/>
        </p:blipFill>
        <p:spPr>
          <a:xfrm>
            <a:off x="1844175" y="1449950"/>
            <a:ext cx="355650" cy="4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13">
            <a:alphaModFix/>
          </a:blip>
          <a:srcRect l="23081" r="27630" b="13051"/>
          <a:stretch/>
        </p:blipFill>
        <p:spPr>
          <a:xfrm>
            <a:off x="1379050" y="1479049"/>
            <a:ext cx="355650" cy="46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8331" y="2140041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337278" y="2299626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87181" y="2140041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14">
            <a:alphaModFix/>
          </a:blip>
          <a:srcRect t="25384" b="23290"/>
          <a:stretch/>
        </p:blipFill>
        <p:spPr>
          <a:xfrm flipH="1">
            <a:off x="-113502" y="2491532"/>
            <a:ext cx="3748625" cy="184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15">
            <a:alphaModFix/>
          </a:blip>
          <a:srcRect l="23151" r="24136"/>
          <a:stretch/>
        </p:blipFill>
        <p:spPr>
          <a:xfrm>
            <a:off x="7473043" y="1378350"/>
            <a:ext cx="1689129" cy="276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15">
            <a:alphaModFix/>
          </a:blip>
          <a:srcRect l="23151" r="24136"/>
          <a:stretch/>
        </p:blipFill>
        <p:spPr>
          <a:xfrm>
            <a:off x="4062925" y="965301"/>
            <a:ext cx="1868650" cy="338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628700" y="21475"/>
            <a:ext cx="1273488" cy="9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7">
            <a:alphaModFix/>
          </a:blip>
          <a:srcRect r="33484"/>
          <a:stretch/>
        </p:blipFill>
        <p:spPr>
          <a:xfrm>
            <a:off x="3336700" y="2441975"/>
            <a:ext cx="800750" cy="18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18">
            <a:alphaModFix/>
          </a:blip>
          <a:srcRect b="27572"/>
          <a:stretch/>
        </p:blipFill>
        <p:spPr>
          <a:xfrm flipH="1">
            <a:off x="1159550" y="3792725"/>
            <a:ext cx="2083025" cy="131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5">
            <a:alphaModFix/>
          </a:blip>
          <a:srcRect l="23151" r="24136"/>
          <a:stretch/>
        </p:blipFill>
        <p:spPr>
          <a:xfrm>
            <a:off x="5729875" y="662987"/>
            <a:ext cx="1868650" cy="369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8">
            <a:alphaModFix/>
          </a:blip>
          <a:srcRect b="25345"/>
          <a:stretch/>
        </p:blipFill>
        <p:spPr>
          <a:xfrm flipH="1">
            <a:off x="3040875" y="3792725"/>
            <a:ext cx="2083025" cy="13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9">
            <a:alphaModFix/>
          </a:blip>
          <a:srcRect b="21098"/>
          <a:stretch/>
        </p:blipFill>
        <p:spPr>
          <a:xfrm flipH="1">
            <a:off x="715890" y="3439340"/>
            <a:ext cx="4970625" cy="17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18">
            <a:alphaModFix/>
          </a:blip>
          <a:srcRect b="36200"/>
          <a:stretch/>
        </p:blipFill>
        <p:spPr>
          <a:xfrm flipH="1">
            <a:off x="1976025" y="4039469"/>
            <a:ext cx="2083025" cy="11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29273" y="3270089"/>
            <a:ext cx="585600" cy="65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18">
            <a:alphaModFix/>
          </a:blip>
          <a:srcRect b="36200"/>
          <a:stretch/>
        </p:blipFill>
        <p:spPr>
          <a:xfrm flipH="1">
            <a:off x="3040875" y="3989150"/>
            <a:ext cx="2083025" cy="11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427750" y="3706275"/>
            <a:ext cx="800749" cy="10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21">
            <a:alphaModFix/>
          </a:blip>
          <a:srcRect r="24017"/>
          <a:stretch/>
        </p:blipFill>
        <p:spPr>
          <a:xfrm>
            <a:off x="7843450" y="3645325"/>
            <a:ext cx="1320950" cy="1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 flipH="1">
            <a:off x="6018288" y="3631675"/>
            <a:ext cx="1738443" cy="1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20">
            <a:alphaModFix/>
          </a:blip>
          <a:srcRect b="58507"/>
          <a:stretch/>
        </p:blipFill>
        <p:spPr>
          <a:xfrm>
            <a:off x="6776550" y="4540330"/>
            <a:ext cx="2367451" cy="6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9">
            <a:alphaModFix/>
          </a:blip>
          <a:srcRect l="18000" r="22337"/>
          <a:stretch/>
        </p:blipFill>
        <p:spPr>
          <a:xfrm>
            <a:off x="2711505" y="-12004"/>
            <a:ext cx="1391375" cy="131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23">
            <a:alphaModFix/>
          </a:blip>
          <a:srcRect t="8715" b="40610"/>
          <a:stretch/>
        </p:blipFill>
        <p:spPr>
          <a:xfrm>
            <a:off x="2934113" y="1607625"/>
            <a:ext cx="973875" cy="4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23">
            <a:alphaModFix/>
          </a:blip>
          <a:srcRect b="49326"/>
          <a:stretch/>
        </p:blipFill>
        <p:spPr>
          <a:xfrm>
            <a:off x="2934125" y="2269950"/>
            <a:ext cx="973875" cy="4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24">
            <a:alphaModFix/>
          </a:blip>
          <a:srcRect b="70373"/>
          <a:stretch/>
        </p:blipFill>
        <p:spPr>
          <a:xfrm>
            <a:off x="2486725" y="1233652"/>
            <a:ext cx="1868650" cy="5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10">
            <a:alphaModFix/>
          </a:blip>
          <a:srcRect b="70373"/>
          <a:stretch/>
        </p:blipFill>
        <p:spPr>
          <a:xfrm>
            <a:off x="2486725" y="1963577"/>
            <a:ext cx="1868650" cy="5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25">
            <a:alphaModFix/>
          </a:blip>
          <a:srcRect l="28877" r="25824"/>
          <a:stretch/>
        </p:blipFill>
        <p:spPr>
          <a:xfrm rot="10800000" flipH="1">
            <a:off x="8937877" y="384525"/>
            <a:ext cx="276450" cy="4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26">
            <a:alphaModFix/>
          </a:blip>
          <a:srcRect r="40076"/>
          <a:stretch/>
        </p:blipFill>
        <p:spPr>
          <a:xfrm>
            <a:off x="8642322" y="0"/>
            <a:ext cx="519850" cy="8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25">
            <a:alphaModFix/>
          </a:blip>
          <a:srcRect l="28877" r="25824"/>
          <a:stretch/>
        </p:blipFill>
        <p:spPr>
          <a:xfrm rot="10800000" flipH="1">
            <a:off x="7296515" y="384525"/>
            <a:ext cx="276450" cy="4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25">
            <a:alphaModFix/>
          </a:blip>
          <a:srcRect l="28877" r="25824"/>
          <a:stretch/>
        </p:blipFill>
        <p:spPr>
          <a:xfrm rot="10800000" flipH="1">
            <a:off x="5672040" y="384525"/>
            <a:ext cx="276450" cy="4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376480" y="-7"/>
            <a:ext cx="867550" cy="8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25">
            <a:alphaModFix/>
          </a:blip>
          <a:srcRect l="28877" r="25824"/>
          <a:stretch/>
        </p:blipFill>
        <p:spPr>
          <a:xfrm rot="10800000" flipH="1">
            <a:off x="4068040" y="384525"/>
            <a:ext cx="276450" cy="4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72480" y="-7"/>
            <a:ext cx="867550" cy="8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 rotWithShape="1">
          <a:blip r:embed="rId27">
            <a:alphaModFix/>
          </a:blip>
          <a:srcRect r="30632" b="9853"/>
          <a:stretch/>
        </p:blipFill>
        <p:spPr>
          <a:xfrm>
            <a:off x="-38925" y="1449950"/>
            <a:ext cx="456750" cy="4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 rotWithShape="1">
          <a:blip r:embed="rId28">
            <a:alphaModFix/>
          </a:blip>
          <a:srcRect b="20115"/>
          <a:stretch/>
        </p:blipFill>
        <p:spPr>
          <a:xfrm>
            <a:off x="320575" y="1449951"/>
            <a:ext cx="621925" cy="4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29">
            <a:alphaModFix/>
          </a:blip>
          <a:srcRect l="24474" t="8923" r="21520" b="23572"/>
          <a:stretch/>
        </p:blipFill>
        <p:spPr>
          <a:xfrm>
            <a:off x="2216475" y="1591325"/>
            <a:ext cx="407925" cy="3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256225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312825" y="29934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454400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654450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850713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5052675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5247038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5450888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515325" y="29934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344488" y="29632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717825" y="29992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917275" y="29992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116725" y="29934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317550" y="29992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515625" y="29992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410950" y="30653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559600" y="29632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620750" y="30563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764213" y="29632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830563" y="30563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958263" y="29632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024613" y="30563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5144725" y="29632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211075" y="30563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5344075" y="2958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410425" y="3051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7581600" y="2895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648063" y="2997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7796713" y="2895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857863" y="2988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001325" y="2895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067675" y="2988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189750" y="2904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256100" y="2997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392150" y="2904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458500" y="2997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594050" y="2904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660400" y="2997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797900" y="2906250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864250" y="29992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7655675" y="2958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722138" y="3060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7870788" y="2958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931938" y="3051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075400" y="2958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141750" y="3051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263825" y="2967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330175" y="3060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466225" y="2967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532575" y="3060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668125" y="2967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734475" y="3060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31" y="21103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50578" y="22699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059866" y="22699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43918" y="2140041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272866" y="2299626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816128" y="2299626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7768" y="2140041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376716" y="2299626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271" y="3440550"/>
            <a:ext cx="393792" cy="4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2793887" y="3363244"/>
            <a:ext cx="621900" cy="63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3061837" y="3363244"/>
            <a:ext cx="621900" cy="63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2519162" y="3363244"/>
            <a:ext cx="621900" cy="63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3328951" y="3363244"/>
            <a:ext cx="621900" cy="63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2258712" y="3363244"/>
            <a:ext cx="621900" cy="63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2525" y="2025408"/>
            <a:ext cx="519850" cy="63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774" y="2580800"/>
            <a:ext cx="519851" cy="63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6044012" y="326368"/>
            <a:ext cx="407925" cy="41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6490662" y="326368"/>
            <a:ext cx="407925" cy="41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6937312" y="326368"/>
            <a:ext cx="407925" cy="41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4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220900" y="4221001"/>
            <a:ext cx="519850" cy="54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4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039363" y="4314594"/>
            <a:ext cx="456750" cy="48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168325" y="4485253"/>
            <a:ext cx="198860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381400" y="4450778"/>
            <a:ext cx="198860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4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3672784" y="1951292"/>
            <a:ext cx="407925" cy="326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4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2778425" y="1935765"/>
            <a:ext cx="315775" cy="31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5918" y="11439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4"/>
          <p:cNvPicPr preferRelativeResize="0"/>
          <p:nvPr/>
        </p:nvPicPr>
        <p:blipFill rotWithShape="1">
          <a:blip r:embed="rId36">
            <a:alphaModFix/>
          </a:blip>
          <a:srcRect b="17573"/>
          <a:stretch/>
        </p:blipFill>
        <p:spPr>
          <a:xfrm>
            <a:off x="3034827" y="1272010"/>
            <a:ext cx="276450" cy="24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816716" y="13035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63443" y="11439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3792391" y="13035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4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944475" y="3406469"/>
            <a:ext cx="456750" cy="48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073438" y="3577128"/>
            <a:ext cx="198860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4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2052912" y="3483109"/>
            <a:ext cx="456750" cy="48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4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3271957" y="1935773"/>
            <a:ext cx="223069" cy="3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4"/>
          <p:cNvPicPr preferRelativeResize="0"/>
          <p:nvPr/>
        </p:nvPicPr>
        <p:blipFill rotWithShape="1">
          <a:blip r:embed="rId38">
            <a:alphaModFix/>
          </a:blip>
          <a:srcRect l="2949" t="21551" r="3714" b="20484"/>
          <a:stretch/>
        </p:blipFill>
        <p:spPr>
          <a:xfrm>
            <a:off x="3033100" y="1270425"/>
            <a:ext cx="279900" cy="2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/>
          <p:cNvPicPr preferRelativeResize="0"/>
          <p:nvPr/>
        </p:nvPicPr>
        <p:blipFill rotWithShape="1">
          <a:blip r:embed="rId38">
            <a:alphaModFix/>
          </a:blip>
          <a:srcRect l="2949" t="21551" r="3714" b="20484"/>
          <a:stretch/>
        </p:blipFill>
        <p:spPr>
          <a:xfrm>
            <a:off x="3663450" y="1951300"/>
            <a:ext cx="431900" cy="3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4"/>
          <p:cNvPicPr preferRelativeResize="0"/>
          <p:nvPr/>
        </p:nvPicPr>
        <p:blipFill rotWithShape="1">
          <a:blip r:embed="rId38">
            <a:alphaModFix/>
          </a:blip>
          <a:srcRect l="2949" t="21551" r="3714" b="20484"/>
          <a:stretch/>
        </p:blipFill>
        <p:spPr>
          <a:xfrm>
            <a:off x="2768500" y="1935775"/>
            <a:ext cx="338675" cy="3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4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 flipH="1">
            <a:off x="3619075" y="1332637"/>
            <a:ext cx="136050" cy="218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4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6660250" y="1906363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4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5832025" y="1888959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949550" y="2006210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4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6028538" y="1888959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146063" y="2006210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4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6225013" y="1888959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342538" y="2006210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4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5939363" y="1906372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4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6144550" y="1906384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262075" y="2023635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056875" y="20190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817275" y="202894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4"/>
          <p:cNvPicPr preferRelativeResize="0"/>
          <p:nvPr/>
        </p:nvPicPr>
        <p:blipFill rotWithShape="1">
          <a:blip r:embed="rId39">
            <a:alphaModFix/>
          </a:blip>
          <a:srcRect l="25849"/>
          <a:stretch/>
        </p:blipFill>
        <p:spPr>
          <a:xfrm>
            <a:off x="6956700" y="1906375"/>
            <a:ext cx="338675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995650" y="2028960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4"/>
          <p:cNvPicPr preferRelativeResize="0"/>
          <p:nvPr/>
        </p:nvPicPr>
        <p:blipFill rotWithShape="1">
          <a:blip r:embed="rId39">
            <a:alphaModFix/>
          </a:blip>
          <a:srcRect l="25849"/>
          <a:stretch/>
        </p:blipFill>
        <p:spPr>
          <a:xfrm>
            <a:off x="7134100" y="1906375"/>
            <a:ext cx="338675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173050" y="2028960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6746288" y="1919750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903313" y="2042335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4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6938275" y="1919750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095300" y="2042335"/>
            <a:ext cx="136050" cy="12523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4"/>
          <p:cNvSpPr txBox="1"/>
          <p:nvPr/>
        </p:nvSpPr>
        <p:spPr>
          <a:xfrm rot="-610354">
            <a:off x="1842236" y="3728980"/>
            <a:ext cx="441642" cy="18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latin typeface="Gochi Hand"/>
                <a:ea typeface="Gochi Hand"/>
                <a:cs typeface="Gochi Hand"/>
                <a:sym typeface="Gochi Hand"/>
              </a:rPr>
              <a:t>Kyle</a:t>
            </a:r>
            <a:endParaRPr sz="400" b="1">
              <a:latin typeface="Gochi Hand"/>
              <a:ea typeface="Gochi Hand"/>
              <a:cs typeface="Gochi Hand"/>
              <a:sym typeface="Gochi Hand"/>
            </a:endParaRPr>
          </a:p>
        </p:txBody>
      </p:sp>
      <p:pic>
        <p:nvPicPr>
          <p:cNvPr id="242" name="Google Shape;242;p14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2499888" y="2745438"/>
            <a:ext cx="519850" cy="54347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4"/>
          <p:cNvSpPr txBox="1"/>
          <p:nvPr/>
        </p:nvSpPr>
        <p:spPr>
          <a:xfrm rot="1561484">
            <a:off x="2609375" y="3072563"/>
            <a:ext cx="369907" cy="18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latin typeface="Gochi Hand"/>
                <a:ea typeface="Gochi Hand"/>
                <a:cs typeface="Gochi Hand"/>
                <a:sym typeface="Gochi Hand"/>
              </a:rPr>
              <a:t>Mario</a:t>
            </a:r>
            <a:endParaRPr sz="400" b="1">
              <a:latin typeface="Gochi Hand"/>
              <a:ea typeface="Gochi Hand"/>
              <a:cs typeface="Gochi Hand"/>
              <a:sym typeface="Gochi Hand"/>
            </a:endParaRPr>
          </a:p>
        </p:txBody>
      </p:sp>
      <p:pic>
        <p:nvPicPr>
          <p:cNvPr id="244" name="Google Shape;244;p14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 flipH="1">
            <a:off x="2792738" y="2681988"/>
            <a:ext cx="519850" cy="54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947200" y="2928515"/>
            <a:ext cx="198860" cy="1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/>
          <p:nvPr/>
        </p:nvSpPr>
        <p:spPr>
          <a:xfrm rot="-1039079">
            <a:off x="2879986" y="2999068"/>
            <a:ext cx="369867" cy="18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latin typeface="Gochi Hand"/>
                <a:ea typeface="Gochi Hand"/>
                <a:cs typeface="Gochi Hand"/>
                <a:sym typeface="Gochi Hand"/>
              </a:rPr>
              <a:t>Luigi</a:t>
            </a:r>
            <a:endParaRPr sz="400" b="1">
              <a:latin typeface="Gochi Hand"/>
              <a:ea typeface="Gochi Hand"/>
              <a:cs typeface="Gochi Hand"/>
              <a:sym typeface="Gochi Hand"/>
            </a:endParaRPr>
          </a:p>
        </p:txBody>
      </p:sp>
      <p:pic>
        <p:nvPicPr>
          <p:cNvPr id="247" name="Google Shape;24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654550" y="2977115"/>
            <a:ext cx="198860" cy="1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/>
          <p:nvPr/>
        </p:nvSpPr>
        <p:spPr>
          <a:xfrm rot="445015">
            <a:off x="1001922" y="2348983"/>
            <a:ext cx="51128" cy="23335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000955" y="-7"/>
            <a:ext cx="867550" cy="8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4" descr="Bitmoji Image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3386900" y="260799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Picture 4" descr="Strathyre Primary School">
            <a:extLst>
              <a:ext uri="{FF2B5EF4-FFF2-40B4-BE49-F238E27FC236}">
                <a16:creationId xmlns:a16="http://schemas.microsoft.com/office/drawing/2014/main" id="{C09073B5-9C75-7343-AE68-4CBD2B47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03" y="4444317"/>
            <a:ext cx="257328" cy="23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43"/>
            <a:extLst>
              <a:ext uri="{FF2B5EF4-FFF2-40B4-BE49-F238E27FC236}">
                <a16:creationId xmlns:a16="http://schemas.microsoft.com/office/drawing/2014/main" id="{C5188ADE-1BD1-244B-95D8-0E26AE8E0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82" y="1694746"/>
            <a:ext cx="552018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CC1A4C-3063-6B46-82DC-CF07DCA42CB1}"/>
              </a:ext>
            </a:extLst>
          </p:cNvPr>
          <p:cNvSpPr txBox="1"/>
          <p:nvPr/>
        </p:nvSpPr>
        <p:spPr>
          <a:xfrm>
            <a:off x="8611041" y="1976975"/>
            <a:ext cx="50263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/>
              <a:t>Declan</a:t>
            </a:r>
          </a:p>
        </p:txBody>
      </p:sp>
      <p:pic>
        <p:nvPicPr>
          <p:cNvPr id="1028" name="Picture 4" descr="Attack of the Jack-O'-Lanterns (Classic Goosebumps #36)">
            <a:extLst>
              <a:ext uri="{FF2B5EF4-FFF2-40B4-BE49-F238E27FC236}">
                <a16:creationId xmlns:a16="http://schemas.microsoft.com/office/drawing/2014/main" id="{C3C09738-E4BF-4542-BBD2-9A9FD867F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62" y="1524488"/>
            <a:ext cx="588398" cy="86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id="{9F573D09-2F36-2341-B849-12127CD96A53}"/>
              </a:ext>
            </a:extLst>
          </p:cNvPr>
          <p:cNvSpPr txBox="1"/>
          <p:nvPr/>
        </p:nvSpPr>
        <p:spPr>
          <a:xfrm>
            <a:off x="5247038" y="1755035"/>
            <a:ext cx="459757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/>
              <a:t>Lewis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955330C-5220-934B-B040-3FF697FD1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02" y="543919"/>
            <a:ext cx="605237" cy="93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" name="TextBox 239">
            <a:extLst>
              <a:ext uri="{FF2B5EF4-FFF2-40B4-BE49-F238E27FC236}">
                <a16:creationId xmlns:a16="http://schemas.microsoft.com/office/drawing/2014/main" id="{66096ACF-92D2-9A43-A19E-AA2F609A97E0}"/>
              </a:ext>
            </a:extLst>
          </p:cNvPr>
          <p:cNvSpPr txBox="1"/>
          <p:nvPr/>
        </p:nvSpPr>
        <p:spPr>
          <a:xfrm>
            <a:off x="6998803" y="1249553"/>
            <a:ext cx="60923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err="1"/>
              <a:t>Mr</a:t>
            </a:r>
            <a:r>
              <a:rPr lang="en-US" sz="700" dirty="0"/>
              <a:t> Martin</a:t>
            </a:r>
          </a:p>
        </p:txBody>
      </p:sp>
      <p:pic>
        <p:nvPicPr>
          <p:cNvPr id="7" name="Picture 8" descr="The Boy At the Back of the Class: Amazon.co.uk: Onjali Rauf: Books">
            <a:hlinkClick r:id="rId47"/>
            <a:extLst>
              <a:ext uri="{FF2B5EF4-FFF2-40B4-BE49-F238E27FC236}">
                <a16:creationId xmlns:a16="http://schemas.microsoft.com/office/drawing/2014/main" id="{8A99D53C-793B-5C4C-B160-9B36148B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53" y="3104693"/>
            <a:ext cx="563625" cy="86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" name="TextBox 240">
            <a:extLst>
              <a:ext uri="{FF2B5EF4-FFF2-40B4-BE49-F238E27FC236}">
                <a16:creationId xmlns:a16="http://schemas.microsoft.com/office/drawing/2014/main" id="{F776B513-90DA-A242-9106-564BF910E805}"/>
              </a:ext>
            </a:extLst>
          </p:cNvPr>
          <p:cNvSpPr txBox="1"/>
          <p:nvPr/>
        </p:nvSpPr>
        <p:spPr>
          <a:xfrm>
            <a:off x="4775531" y="3768939"/>
            <a:ext cx="60732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err="1"/>
              <a:t>Mrs</a:t>
            </a:r>
            <a:r>
              <a:rPr lang="en-US" sz="700" dirty="0"/>
              <a:t> </a:t>
            </a:r>
            <a:r>
              <a:rPr lang="en-US" sz="700" dirty="0" err="1"/>
              <a:t>Cladd</a:t>
            </a:r>
            <a:endParaRPr lang="en-US" sz="700" dirty="0"/>
          </a:p>
        </p:txBody>
      </p:sp>
      <p:pic>
        <p:nvPicPr>
          <p:cNvPr id="8" name="Picture 10" descr="Hampstead the Hamster: Amazon.co.uk: Rosen, Michael, Ross, Tony: Books">
            <a:hlinkClick r:id="rId49"/>
            <a:extLst>
              <a:ext uri="{FF2B5EF4-FFF2-40B4-BE49-F238E27FC236}">
                <a16:creationId xmlns:a16="http://schemas.microsoft.com/office/drawing/2014/main" id="{B2A0A979-C3B2-1942-83CE-C3765B9A6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07" y="2326083"/>
            <a:ext cx="555425" cy="84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41C74AB8-2244-3647-B378-C70A1256EA13}"/>
              </a:ext>
            </a:extLst>
          </p:cNvPr>
          <p:cNvSpPr txBox="1"/>
          <p:nvPr/>
        </p:nvSpPr>
        <p:spPr>
          <a:xfrm>
            <a:off x="6915398" y="2988972"/>
            <a:ext cx="3692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/>
              <a:t>Gia</a:t>
            </a:r>
          </a:p>
        </p:txBody>
      </p:sp>
      <p:pic>
        <p:nvPicPr>
          <p:cNvPr id="1036" name="Picture 12" descr="Imogen The Ice Dance Fairy: The Dance Fairies Book 7 Rainbow Magic:  Amazon.co.uk: Meadows, Daisy, Ripper, Georgie: Books">
            <a:hlinkClick r:id="rId51"/>
            <a:extLst>
              <a:ext uri="{FF2B5EF4-FFF2-40B4-BE49-F238E27FC236}">
                <a16:creationId xmlns:a16="http://schemas.microsoft.com/office/drawing/2014/main" id="{177DD5FE-7379-C54F-957F-635564725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38" y="2999025"/>
            <a:ext cx="614071" cy="9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" name="TextBox 249">
            <a:extLst>
              <a:ext uri="{FF2B5EF4-FFF2-40B4-BE49-F238E27FC236}">
                <a16:creationId xmlns:a16="http://schemas.microsoft.com/office/drawing/2014/main" id="{E4642C81-DEAF-DE44-B0FA-94B569AA70A6}"/>
              </a:ext>
            </a:extLst>
          </p:cNvPr>
          <p:cNvSpPr txBox="1"/>
          <p:nvPr/>
        </p:nvSpPr>
        <p:spPr>
          <a:xfrm>
            <a:off x="1600077" y="3723520"/>
            <a:ext cx="60732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/>
              <a:t>Abigail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11</Words>
  <Application>Microsoft Macintosh PowerPoint</Application>
  <PresentationFormat>On-screen Show (16:9)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Gochi Hand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</dc:creator>
  <cp:lastModifiedBy>J Burns</cp:lastModifiedBy>
  <cp:revision>16</cp:revision>
  <dcterms:modified xsi:type="dcterms:W3CDTF">2020-11-03T19:58:34Z</dcterms:modified>
</cp:coreProperties>
</file>