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Bradley Hand ITC" panose="03070402050302030203" pitchFamily="66" charset="77"/>
      <p:regular r:id="rId6"/>
    </p:embeddedFont>
    <p:embeddedFont>
      <p:font typeface="Gochi Hand" pitchFamily="2" charset="77"/>
      <p:regular r:id="rId7"/>
    </p:embeddedFont>
    <p:embeddedFont>
      <p:font typeface="Patrick Hand" pitchFamily="2" charset="77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3"/>
  </p:normalViewPr>
  <p:slideViewPr>
    <p:cSldViewPr snapToGrid="0">
      <p:cViewPr varScale="1">
        <p:scale>
          <a:sx n="117" d="100"/>
          <a:sy n="117" d="100"/>
        </p:scale>
        <p:origin x="94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3cff614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73cff614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hyperlink" Target="https://www.youtube.com/watch?v=5hv0kvbud98" TargetMode="External"/><Relationship Id="rId47" Type="http://schemas.openxmlformats.org/officeDocument/2006/relationships/image" Target="../media/image48.jpeg"/><Relationship Id="rId50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7.jpeg"/><Relationship Id="rId53" Type="http://schemas.openxmlformats.org/officeDocument/2006/relationships/hyperlink" Target="https://www.michaelrosen.co.uk/books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hyperlink" Target="https://www.youtube.com/watch?v=o0wweS8P-tY" TargetMode="External"/><Relationship Id="rId52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6.jpeg"/><Relationship Id="rId48" Type="http://schemas.openxmlformats.org/officeDocument/2006/relationships/hyperlink" Target="https://www.anthonyhorowitz.com/books/list/series/alex-rider" TargetMode="External"/><Relationship Id="rId8" Type="http://schemas.openxmlformats.org/officeDocument/2006/relationships/image" Target="../media/image13.png"/><Relationship Id="rId51" Type="http://schemas.openxmlformats.org/officeDocument/2006/relationships/hyperlink" Target="https://stories.audible.com/discovery/enterprise-discovery-21166345011?ref=adbl_ent_anon_ds_ds_dccs_sbtp-0-1" TargetMode="External"/><Relationship Id="rId3" Type="http://schemas.openxmlformats.org/officeDocument/2006/relationships/image" Target="../media/image8.jp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hyperlink" Target="https://www.youtube.com/watch?v=PWujGPb6mgo&amp;app=desktop" TargetMode="External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rathyre Primary School">
            <a:extLst>
              <a:ext uri="{FF2B5EF4-FFF2-40B4-BE49-F238E27FC236}">
                <a16:creationId xmlns:a16="http://schemas.microsoft.com/office/drawing/2014/main" id="{3BC48ECF-CBA2-EE48-A68B-D5FE738B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97" y="448002"/>
            <a:ext cx="341906" cy="3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trathyre Primary School">
            <a:extLst>
              <a:ext uri="{FF2B5EF4-FFF2-40B4-BE49-F238E27FC236}">
                <a16:creationId xmlns:a16="http://schemas.microsoft.com/office/drawing/2014/main" id="{4F160F70-FB14-D34B-A671-6045D5EA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9" y="448002"/>
            <a:ext cx="341906" cy="3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E7A12107-786E-6540-BB7C-7B2D6E027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8" name="Google Shape;58;p13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9612" y="2880527"/>
            <a:ext cx="3137668" cy="31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6">
            <a:alphaModFix/>
          </a:blip>
          <a:srcRect l="18000" r="22337"/>
          <a:stretch/>
        </p:blipFill>
        <p:spPr>
          <a:xfrm>
            <a:off x="6763983" y="1578429"/>
            <a:ext cx="1073732" cy="7515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9">
            <a:extLst>
              <a:ext uri="{FF2B5EF4-FFF2-40B4-BE49-F238E27FC236}">
                <a16:creationId xmlns:a16="http://schemas.microsoft.com/office/drawing/2014/main" id="{BC951BAB-8849-4B67-8DEC-BC913CB7BF7C}"/>
              </a:ext>
            </a:extLst>
          </p:cNvPr>
          <p:cNvSpPr/>
          <p:nvPr/>
        </p:nvSpPr>
        <p:spPr>
          <a:xfrm>
            <a:off x="229388" y="448002"/>
            <a:ext cx="2908280" cy="504975"/>
          </a:xfrm>
          <a:prstGeom prst="wedgeRectCallout">
            <a:avLst>
              <a:gd name="adj1" fmla="val -462"/>
              <a:gd name="adj2" fmla="val 9359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Bradley Hand ITC" panose="03070402050302030203" pitchFamily="66" charset="0"/>
                <a:ea typeface="Acme"/>
                <a:cs typeface="Acme"/>
                <a:sym typeface="Acme"/>
              </a:rPr>
              <a:t>Introducing Strathyre Starbooks! </a:t>
            </a:r>
            <a:endParaRPr b="1" dirty="0">
              <a:latin typeface="Bradley Hand ITC" panose="03070402050302030203" pitchFamily="66" charset="0"/>
              <a:ea typeface="Acme"/>
              <a:cs typeface="Acme"/>
              <a:sym typeface="Acm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6923" y="4354287"/>
            <a:ext cx="773277" cy="84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Strathyre Primary School">
            <a:extLst>
              <a:ext uri="{FF2B5EF4-FFF2-40B4-BE49-F238E27FC236}">
                <a16:creationId xmlns:a16="http://schemas.microsoft.com/office/drawing/2014/main" id="{F4A33E2D-57C2-D240-A3A2-C9805A9E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54" y="4724093"/>
            <a:ext cx="257328" cy="2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window, desk&#10;&#10;Description automatically generated">
            <a:extLst>
              <a:ext uri="{FF2B5EF4-FFF2-40B4-BE49-F238E27FC236}">
                <a16:creationId xmlns:a16="http://schemas.microsoft.com/office/drawing/2014/main" id="{24B52391-6738-9E4B-8FB2-EB10B060C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60" y="152396"/>
            <a:ext cx="4274456" cy="3205842"/>
          </a:xfrm>
          <a:prstGeom prst="rect">
            <a:avLst/>
          </a:prstGeom>
        </p:spPr>
      </p:pic>
      <p:pic>
        <p:nvPicPr>
          <p:cNvPr id="7" name="Picture 6" descr="A display in a room&#10;&#10;Description automatically generated">
            <a:extLst>
              <a:ext uri="{FF2B5EF4-FFF2-40B4-BE49-F238E27FC236}">
                <a16:creationId xmlns:a16="http://schemas.microsoft.com/office/drawing/2014/main" id="{542B2AF7-D381-B941-98EC-95979A396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1850572"/>
            <a:ext cx="4274457" cy="32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5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74" y="1081364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8739" t="25301" r="8499" b="24376"/>
          <a:stretch/>
        </p:blipFill>
        <p:spPr>
          <a:xfrm>
            <a:off x="7598525" y="0"/>
            <a:ext cx="1320950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7425" y="55225"/>
            <a:ext cx="1222774" cy="91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8617" t="25343" r="8042" b="24678"/>
          <a:stretch/>
        </p:blipFill>
        <p:spPr>
          <a:xfrm>
            <a:off x="4406675" y="55225"/>
            <a:ext cx="1203850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918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8398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48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6991" t="23420" r="5938" b="22752"/>
          <a:stretch/>
        </p:blipFill>
        <p:spPr>
          <a:xfrm>
            <a:off x="50450" y="55225"/>
            <a:ext cx="2632200" cy="1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9193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78141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56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703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43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09642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0">
            <a:alphaModFix/>
          </a:blip>
          <a:srcRect b="78229"/>
          <a:stretch/>
        </p:blipFill>
        <p:spPr>
          <a:xfrm>
            <a:off x="-356375" y="1647525"/>
            <a:ext cx="3437750" cy="4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8475" y="155725"/>
            <a:ext cx="24080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t="11857" b="70372"/>
          <a:stretch/>
        </p:blipFill>
        <p:spPr>
          <a:xfrm>
            <a:off x="-352325" y="2441970"/>
            <a:ext cx="343775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2">
            <a:alphaModFix/>
          </a:blip>
          <a:srcRect l="24256" r="27624" b="9853"/>
          <a:stretch/>
        </p:blipFill>
        <p:spPr>
          <a:xfrm>
            <a:off x="1844175" y="1449950"/>
            <a:ext cx="3556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3">
            <a:alphaModFix/>
          </a:blip>
          <a:srcRect l="23081" r="27630" b="13051"/>
          <a:stretch/>
        </p:blipFill>
        <p:spPr>
          <a:xfrm>
            <a:off x="1379050" y="1479049"/>
            <a:ext cx="355650" cy="4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33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33727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718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14">
            <a:alphaModFix/>
          </a:blip>
          <a:srcRect t="25384" b="23290"/>
          <a:stretch/>
        </p:blipFill>
        <p:spPr>
          <a:xfrm flipH="1">
            <a:off x="-113502" y="2491532"/>
            <a:ext cx="3748625" cy="184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7473043" y="1378350"/>
            <a:ext cx="1689129" cy="27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4062925" y="965301"/>
            <a:ext cx="186865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28700" y="21475"/>
            <a:ext cx="1273488" cy="9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7">
            <a:alphaModFix/>
          </a:blip>
          <a:srcRect r="33484"/>
          <a:stretch/>
        </p:blipFill>
        <p:spPr>
          <a:xfrm>
            <a:off x="3336700" y="2441975"/>
            <a:ext cx="800750" cy="1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18">
            <a:alphaModFix/>
          </a:blip>
          <a:srcRect b="27572"/>
          <a:stretch/>
        </p:blipFill>
        <p:spPr>
          <a:xfrm flipH="1">
            <a:off x="1159550" y="3792725"/>
            <a:ext cx="208302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3151" r="24136"/>
          <a:stretch/>
        </p:blipFill>
        <p:spPr>
          <a:xfrm>
            <a:off x="5729875" y="662987"/>
            <a:ext cx="1868650" cy="36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8">
            <a:alphaModFix/>
          </a:blip>
          <a:srcRect b="25345"/>
          <a:stretch/>
        </p:blipFill>
        <p:spPr>
          <a:xfrm flipH="1">
            <a:off x="3040875" y="3792725"/>
            <a:ext cx="2083025" cy="13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9">
            <a:alphaModFix/>
          </a:blip>
          <a:srcRect b="21098"/>
          <a:stretch/>
        </p:blipFill>
        <p:spPr>
          <a:xfrm flipH="1">
            <a:off x="715890" y="3439340"/>
            <a:ext cx="4970625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1976025" y="4039469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9273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8">
            <a:alphaModFix/>
          </a:blip>
          <a:srcRect b="36200"/>
          <a:stretch/>
        </p:blipFill>
        <p:spPr>
          <a:xfrm flipH="1">
            <a:off x="3040875" y="3989150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27750" y="3706275"/>
            <a:ext cx="800749" cy="10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1">
            <a:alphaModFix/>
          </a:blip>
          <a:srcRect r="24017"/>
          <a:stretch/>
        </p:blipFill>
        <p:spPr>
          <a:xfrm>
            <a:off x="7843450" y="3645325"/>
            <a:ext cx="13209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flipH="1">
            <a:off x="6018288" y="3631675"/>
            <a:ext cx="1738443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0">
            <a:alphaModFix/>
          </a:blip>
          <a:srcRect b="58507"/>
          <a:stretch/>
        </p:blipFill>
        <p:spPr>
          <a:xfrm>
            <a:off x="6776550" y="4540330"/>
            <a:ext cx="2367451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9">
            <a:alphaModFix/>
          </a:blip>
          <a:srcRect l="18000" r="22337"/>
          <a:stretch/>
        </p:blipFill>
        <p:spPr>
          <a:xfrm>
            <a:off x="2711505" y="-12004"/>
            <a:ext cx="139137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3">
            <a:alphaModFix/>
          </a:blip>
          <a:srcRect t="8715" b="40610"/>
          <a:stretch/>
        </p:blipFill>
        <p:spPr>
          <a:xfrm>
            <a:off x="2934113" y="1607625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3">
            <a:alphaModFix/>
          </a:blip>
          <a:srcRect b="49326"/>
          <a:stretch/>
        </p:blipFill>
        <p:spPr>
          <a:xfrm>
            <a:off x="2934125" y="2269950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4">
            <a:alphaModFix/>
          </a:blip>
          <a:srcRect b="70373"/>
          <a:stretch/>
        </p:blipFill>
        <p:spPr>
          <a:xfrm>
            <a:off x="2486725" y="1233652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0">
            <a:alphaModFix/>
          </a:blip>
          <a:srcRect b="70373"/>
          <a:stretch/>
        </p:blipFill>
        <p:spPr>
          <a:xfrm>
            <a:off x="2486725" y="1963577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8937877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26">
            <a:alphaModFix/>
          </a:blip>
          <a:srcRect r="40076"/>
          <a:stretch/>
        </p:blipFill>
        <p:spPr>
          <a:xfrm>
            <a:off x="8642322" y="0"/>
            <a:ext cx="5198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7296515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5672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376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5">
            <a:alphaModFix/>
          </a:blip>
          <a:srcRect l="28877" r="25824"/>
          <a:stretch/>
        </p:blipFill>
        <p:spPr>
          <a:xfrm rot="10800000" flipH="1">
            <a:off x="4068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72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7">
            <a:alphaModFix/>
          </a:blip>
          <a:srcRect r="30632" b="9853"/>
          <a:stretch/>
        </p:blipFill>
        <p:spPr>
          <a:xfrm>
            <a:off x="-38925" y="1449950"/>
            <a:ext cx="4567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8">
            <a:alphaModFix/>
          </a:blip>
          <a:srcRect b="20115"/>
          <a:stretch/>
        </p:blipFill>
        <p:spPr>
          <a:xfrm>
            <a:off x="320575" y="1449951"/>
            <a:ext cx="621925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9">
            <a:alphaModFix/>
          </a:blip>
          <a:srcRect l="24474" t="8923" r="21520" b="23572"/>
          <a:stretch/>
        </p:blipFill>
        <p:spPr>
          <a:xfrm>
            <a:off x="2216475" y="1591325"/>
            <a:ext cx="407925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25622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3128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45440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65445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850713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05267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24703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45088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5153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344488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7178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91727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1167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3175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5156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410950" y="3065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559600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620750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76421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83056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495826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02461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144725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211075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53440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410425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581600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648063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796713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857863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01325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067675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1897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2561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3921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4585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5940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604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797900" y="2906250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8642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6556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722138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7870788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931938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075400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141750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2638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3301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4662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5325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30">
            <a:alphaModFix/>
          </a:blip>
          <a:srcRect l="26486" t="39075" r="19700" b="7868"/>
          <a:stretch/>
        </p:blipFill>
        <p:spPr>
          <a:xfrm>
            <a:off x="86681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7344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057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59866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39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2728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81612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76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671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271" y="3440550"/>
            <a:ext cx="393792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79388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06183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51916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3328951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225871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525" y="2025408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774" y="2580800"/>
            <a:ext cx="519851" cy="6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0440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49066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31">
            <a:alphaModFix/>
          </a:blip>
          <a:srcRect l="22966" r="21208"/>
          <a:stretch/>
        </p:blipFill>
        <p:spPr>
          <a:xfrm>
            <a:off x="69373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220900" y="4221001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39363" y="4314594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68325" y="4485253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381400" y="445077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672784" y="1951292"/>
            <a:ext cx="407925" cy="3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778425" y="1935765"/>
            <a:ext cx="315775" cy="31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5918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36">
            <a:alphaModFix/>
          </a:blip>
          <a:srcRect b="17573"/>
          <a:stretch/>
        </p:blipFill>
        <p:spPr>
          <a:xfrm>
            <a:off x="3034827" y="1272010"/>
            <a:ext cx="276450" cy="24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816716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3443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92391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944475" y="340646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73438" y="357712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052912" y="348310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905925" y="3631753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271957" y="1935773"/>
            <a:ext cx="223069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033100" y="1270425"/>
            <a:ext cx="279900" cy="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3663450" y="1951300"/>
            <a:ext cx="43190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38">
            <a:alphaModFix/>
          </a:blip>
          <a:srcRect l="2949" t="21551" r="3714" b="20484"/>
          <a:stretch/>
        </p:blipFill>
        <p:spPr>
          <a:xfrm>
            <a:off x="2768500" y="1935775"/>
            <a:ext cx="338675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flipH="1">
            <a:off x="3619075" y="1332637"/>
            <a:ext cx="136050" cy="21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660250" y="1906363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832025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949550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028538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6063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225013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342538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939363" y="1906372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6144550" y="1906384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262075" y="20236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056875" y="20190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817275" y="202894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69567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956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39">
            <a:alphaModFix/>
          </a:blip>
          <a:srcRect l="25849"/>
          <a:stretch/>
        </p:blipFill>
        <p:spPr>
          <a:xfrm>
            <a:off x="71341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730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746288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03313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938275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095300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/>
          <p:nvPr/>
        </p:nvSpPr>
        <p:spPr>
          <a:xfrm>
            <a:off x="894625" y="3270100"/>
            <a:ext cx="1085042" cy="693600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2D79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Book Image &amp; Link here</a:t>
            </a:r>
            <a:endParaRPr sz="85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 rot="-610354">
            <a:off x="1842236" y="3728980"/>
            <a:ext cx="441642" cy="18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Kyle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 rot="1561484">
            <a:off x="1941462" y="3709175"/>
            <a:ext cx="369907" cy="1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Riley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499888" y="2745438"/>
            <a:ext cx="519850" cy="5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 rot="1561484">
            <a:off x="2609375" y="3072563"/>
            <a:ext cx="369907" cy="1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Mario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 flipH="1">
            <a:off x="2792738" y="2681988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947200" y="29285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 rot="-1039079">
            <a:off x="2879986" y="2999068"/>
            <a:ext cx="369867" cy="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Luigi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654550" y="29771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 rot="445015">
            <a:off x="1001922" y="2348983"/>
            <a:ext cx="51128" cy="23335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00955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Bitmoji Image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86900" y="260799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The Koala Who Could: Amazon.co.uk: Bright, Rachel, Field, Jim: Books">
            <a:hlinkClick r:id="rId42"/>
            <a:extLst>
              <a:ext uri="{FF2B5EF4-FFF2-40B4-BE49-F238E27FC236}">
                <a16:creationId xmlns:a16="http://schemas.microsoft.com/office/drawing/2014/main" id="{76A82608-05B1-D24E-82BA-F46A666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45" y="1099828"/>
            <a:ext cx="930464" cy="5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affes Can't Dance: Amazon.co.uk: Andreae, Giles: 0659213182920: Books">
            <a:hlinkClick r:id="rId44"/>
            <a:extLst>
              <a:ext uri="{FF2B5EF4-FFF2-40B4-BE49-F238E27FC236}">
                <a16:creationId xmlns:a16="http://schemas.microsoft.com/office/drawing/2014/main" id="{9B69EB3D-EF74-5741-842C-3FEC7A94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8" y="1799299"/>
            <a:ext cx="951532" cy="6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Colour Monster Pop-Up: Amazon.co.uk: Anna Llenas: 0783324809602: Books">
            <a:hlinkClick r:id="rId46"/>
            <a:extLst>
              <a:ext uri="{FF2B5EF4-FFF2-40B4-BE49-F238E27FC236}">
                <a16:creationId xmlns:a16="http://schemas.microsoft.com/office/drawing/2014/main" id="{3B86DA5D-B059-3148-8CB4-24D6C9E6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7" y="3299850"/>
            <a:ext cx="963602" cy="6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tormbreaker (Alex Rider): Amazon.co.uk: Horowitz, Anthony: 9781406360196:  Books">
            <a:hlinkClick r:id="rId48"/>
            <a:extLst>
              <a:ext uri="{FF2B5EF4-FFF2-40B4-BE49-F238E27FC236}">
                <a16:creationId xmlns:a16="http://schemas.microsoft.com/office/drawing/2014/main" id="{32941579-A857-8244-B51A-0FE56E07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00" y="1643471"/>
            <a:ext cx="572469" cy="8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4" descr="Strathyre Primary School">
            <a:extLst>
              <a:ext uri="{FF2B5EF4-FFF2-40B4-BE49-F238E27FC236}">
                <a16:creationId xmlns:a16="http://schemas.microsoft.com/office/drawing/2014/main" id="{C09073B5-9C75-7343-AE68-4CBD2B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3" y="4444317"/>
            <a:ext cx="257328" cy="2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1"/>
            <a:extLst>
              <a:ext uri="{FF2B5EF4-FFF2-40B4-BE49-F238E27FC236}">
                <a16:creationId xmlns:a16="http://schemas.microsoft.com/office/drawing/2014/main" id="{8363C390-C2D0-9843-8669-B3665831C60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345823" y="2335012"/>
            <a:ext cx="587425" cy="898549"/>
          </a:xfrm>
          <a:prstGeom prst="rect">
            <a:avLst/>
          </a:prstGeom>
        </p:spPr>
      </p:pic>
      <p:pic>
        <p:nvPicPr>
          <p:cNvPr id="6" name="Picture 5">
            <a:hlinkClick r:id="rId53"/>
            <a:extLst>
              <a:ext uri="{FF2B5EF4-FFF2-40B4-BE49-F238E27FC236}">
                <a16:creationId xmlns:a16="http://schemas.microsoft.com/office/drawing/2014/main" id="{7AB5EF53-8920-E747-BA55-3D695D85A5A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368140" y="702528"/>
            <a:ext cx="546766" cy="807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</Words>
  <Application>Microsoft Macintosh PowerPoint</Application>
  <PresentationFormat>On-screen Show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Gochi Hand</vt:lpstr>
      <vt:lpstr>Patrick Hand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J Burns</cp:lastModifiedBy>
  <cp:revision>13</cp:revision>
  <dcterms:modified xsi:type="dcterms:W3CDTF">2020-11-03T19:53:42Z</dcterms:modified>
</cp:coreProperties>
</file>