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Source Code Pr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.fntdata"/><Relationship Id="rId14" Type="http://schemas.openxmlformats.org/officeDocument/2006/relationships/font" Target="fonts/SourceCodePro-regular.fntdata"/><Relationship Id="rId17" Type="http://schemas.openxmlformats.org/officeDocument/2006/relationships/font" Target="fonts/SourceCodePro-boldItalic.fntdata"/><Relationship Id="rId16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9e56ffe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9e56ff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9e56ff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9e56ff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9e56ffe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9e56ff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9e56ffe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9e56ffe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9e56ffe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9e56ffe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Story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Coronavirus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Covid 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0798" l="7629" r="60139" t="7267"/>
          <a:stretch/>
        </p:blipFill>
        <p:spPr>
          <a:xfrm>
            <a:off x="1529650" y="165925"/>
            <a:ext cx="5898778" cy="48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1502" l="7629" r="59225" t="9390"/>
          <a:stretch/>
        </p:blipFill>
        <p:spPr>
          <a:xfrm>
            <a:off x="1070400" y="219900"/>
            <a:ext cx="6577922" cy="4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0798" l="6767" r="59614" t="7267"/>
          <a:stretch/>
        </p:blipFill>
        <p:spPr>
          <a:xfrm>
            <a:off x="1319325" y="80325"/>
            <a:ext cx="5917900" cy="460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9014" l="7433" r="59423" t="6583"/>
          <a:stretch/>
        </p:blipFill>
        <p:spPr>
          <a:xfrm>
            <a:off x="717025" y="113675"/>
            <a:ext cx="6166473" cy="4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11849" l="7424" r="59223" t="7977"/>
          <a:stretch/>
        </p:blipFill>
        <p:spPr>
          <a:xfrm>
            <a:off x="707500" y="181650"/>
            <a:ext cx="6749628" cy="48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