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04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405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4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6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9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3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752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35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445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485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59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F6367-F439-4706-86A9-B40CDEE50AD8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179A9-8229-47AC-B4E9-3C7F768B9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8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0255" y="3772046"/>
            <a:ext cx="9144000" cy="2387600"/>
          </a:xfrm>
        </p:spPr>
        <p:txBody>
          <a:bodyPr/>
          <a:lstStyle/>
          <a:p>
            <a:r>
              <a:rPr lang="en-GB" dirty="0" smtClean="0"/>
              <a:t>Superstitious Place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superst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63" y="405246"/>
            <a:ext cx="7377257" cy="491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139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0255" y="3772046"/>
            <a:ext cx="9144000" cy="2387600"/>
          </a:xfrm>
        </p:spPr>
        <p:txBody>
          <a:bodyPr/>
          <a:lstStyle/>
          <a:p>
            <a:r>
              <a:rPr lang="en-GB" dirty="0" smtClean="0"/>
              <a:t>Superstitious Place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74574" y="1818409"/>
            <a:ext cx="6293426" cy="3439391"/>
          </a:xfrm>
        </p:spPr>
        <p:txBody>
          <a:bodyPr>
            <a:normAutofit/>
          </a:bodyPr>
          <a:lstStyle/>
          <a:p>
            <a:r>
              <a:rPr lang="en-GB" sz="9600" dirty="0" smtClean="0">
                <a:solidFill>
                  <a:srgbClr val="FF0000"/>
                </a:solidFill>
              </a:rPr>
              <a:t>30 YEARS </a:t>
            </a:r>
            <a:endParaRPr lang="en-GB" sz="9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superst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426028"/>
            <a:ext cx="3241964" cy="4918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76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3509963"/>
            <a:ext cx="9144000" cy="92075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4" name="AutoShape 2" descr="Image result for Mr Raymond O'neill st modans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4655128"/>
            <a:ext cx="9144000" cy="178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Not Popular 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2052" name="Picture 4" descr="Image result for hit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048" y="1129829"/>
            <a:ext cx="3782580" cy="286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299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3509963"/>
            <a:ext cx="9144000" cy="92075"/>
          </a:xfrm>
        </p:spPr>
        <p:txBody>
          <a:bodyPr>
            <a:normAutofit fontScale="25000" lnSpcReduction="20000"/>
          </a:bodyPr>
          <a:lstStyle/>
          <a:p>
            <a:r>
              <a:rPr lang="en-GB" dirty="0" smtClean="0"/>
              <a:t>!0 </a:t>
            </a:r>
            <a:endParaRPr lang="en-GB" dirty="0"/>
          </a:p>
        </p:txBody>
      </p:sp>
      <p:sp>
        <p:nvSpPr>
          <p:cNvPr id="4" name="AutoShape 2" descr="Image result for Mr Raymond O'neill st modans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453737" y="671801"/>
            <a:ext cx="2798618" cy="178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sz="4400" dirty="0" smtClean="0"/>
              <a:t>Shillings,</a:t>
            </a:r>
            <a:r>
              <a:rPr lang="en-GB" sz="4400" dirty="0" smtClean="0"/>
              <a:t> Shillings, Shillings,</a:t>
            </a:r>
            <a:endParaRPr lang="en-GB" sz="4400" dirty="0"/>
          </a:p>
        </p:txBody>
      </p:sp>
      <p:sp>
        <p:nvSpPr>
          <p:cNvPr id="7" name="AutoShape 2" descr="Image result for Mr Raymond O'neill st modans"/>
          <p:cNvSpPr txBox="1">
            <a:spLocks noChangeAspect="1" noChangeArrowheads="1"/>
          </p:cNvSpPr>
          <p:nvPr/>
        </p:nvSpPr>
        <p:spPr bwMode="auto">
          <a:xfrm>
            <a:off x="453737" y="4197810"/>
            <a:ext cx="2798618" cy="178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 smtClean="0"/>
              <a:t>Shillings, Shillings, Shillings,</a:t>
            </a:r>
            <a:endParaRPr lang="en-GB" sz="4400" dirty="0"/>
          </a:p>
        </p:txBody>
      </p:sp>
      <p:sp>
        <p:nvSpPr>
          <p:cNvPr id="8" name="AutoShape 2" descr="Image result for Mr Raymond O'neill st modans"/>
          <p:cNvSpPr txBox="1">
            <a:spLocks noChangeAspect="1" noChangeArrowheads="1"/>
          </p:cNvSpPr>
          <p:nvPr/>
        </p:nvSpPr>
        <p:spPr bwMode="auto">
          <a:xfrm>
            <a:off x="7978486" y="717018"/>
            <a:ext cx="2798618" cy="178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smtClean="0"/>
              <a:t>Shillings, Shillings, Shillings,</a:t>
            </a:r>
            <a:endParaRPr lang="en-GB" sz="4400" dirty="0"/>
          </a:p>
        </p:txBody>
      </p:sp>
      <p:sp>
        <p:nvSpPr>
          <p:cNvPr id="9" name="AutoShape 2" descr="Image result for Mr Raymond O'neill st modans"/>
          <p:cNvSpPr txBox="1">
            <a:spLocks noChangeAspect="1" noChangeArrowheads="1"/>
          </p:cNvSpPr>
          <p:nvPr/>
        </p:nvSpPr>
        <p:spPr bwMode="auto">
          <a:xfrm>
            <a:off x="3683807" y="4655128"/>
            <a:ext cx="4294679" cy="124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 smtClean="0">
                <a:solidFill>
                  <a:srgbClr val="FF0000"/>
                </a:solidFill>
              </a:rPr>
              <a:t>10</a:t>
            </a:r>
            <a:r>
              <a:rPr lang="en-GB" sz="4400" b="1" dirty="0" smtClean="0"/>
              <a:t> </a:t>
            </a:r>
            <a:r>
              <a:rPr lang="en-GB" sz="4400" dirty="0" smtClean="0"/>
              <a:t>SHILLINGS!</a:t>
            </a:r>
            <a:endParaRPr lang="en-GB" sz="4400" dirty="0"/>
          </a:p>
        </p:txBody>
      </p:sp>
      <p:pic>
        <p:nvPicPr>
          <p:cNvPr id="10" name="Picture 4" descr="Image result for hitl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877" y="1298865"/>
            <a:ext cx="4121705" cy="312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929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Image result for TRUM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524000" y="4353936"/>
            <a:ext cx="91440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Better than everyone else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66" y="1423555"/>
            <a:ext cx="5009902" cy="280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3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64" y="3236119"/>
            <a:ext cx="9144000" cy="2387600"/>
          </a:xfrm>
        </p:spPr>
        <p:txBody>
          <a:bodyPr/>
          <a:lstStyle/>
          <a:p>
            <a:r>
              <a:rPr lang="en-GB" dirty="0" smtClean="0"/>
              <a:t>Saving and Scrimping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780" y="700090"/>
            <a:ext cx="8020350" cy="372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025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felt </a:t>
            </a:r>
            <a:r>
              <a:rPr lang="en-GB" dirty="0"/>
              <a:t>the arm of the thin woman around her shoulders</a:t>
            </a:r>
          </a:p>
        </p:txBody>
      </p:sp>
      <p:pic>
        <p:nvPicPr>
          <p:cNvPr id="6146" name="Picture 2" descr="Image result for TRUMP arm around shoulde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496" y="1825625"/>
            <a:ext cx="65270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567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‘wasn’t going to cry or </a:t>
            </a:r>
            <a:r>
              <a:rPr lang="en-GB" dirty="0" smtClean="0"/>
              <a:t>surrender’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5674" y="1830026"/>
            <a:ext cx="6385646" cy="454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714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218209"/>
            <a:ext cx="4029075" cy="29051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‘the drowning of his own son’</a:t>
            </a:r>
          </a:p>
        </p:txBody>
      </p:sp>
    </p:spTree>
    <p:extLst>
      <p:ext uri="{BB962C8B-B14F-4D97-AF65-F5344CB8AC3E}">
        <p14:creationId xmlns:p14="http://schemas.microsoft.com/office/powerpoint/2010/main" val="977517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65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Superstitious Place </vt:lpstr>
      <vt:lpstr>Superstitious Place </vt:lpstr>
      <vt:lpstr>Not Popular </vt:lpstr>
      <vt:lpstr>Shillings, Shillings, Shillings,</vt:lpstr>
      <vt:lpstr>Better than everyone else</vt:lpstr>
      <vt:lpstr>Saving and Scrimping</vt:lpstr>
      <vt:lpstr>felt the arm of the thin woman around her shoulders</vt:lpstr>
      <vt:lpstr>‘wasn’t going to cry or surrender’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Supersticious Place</dc:title>
  <dc:creator>Norman Brown 2</dc:creator>
  <cp:lastModifiedBy>Norman Brown 2</cp:lastModifiedBy>
  <cp:revision>5</cp:revision>
  <dcterms:created xsi:type="dcterms:W3CDTF">2018-11-20T09:21:38Z</dcterms:created>
  <dcterms:modified xsi:type="dcterms:W3CDTF">2018-11-20T12:37:55Z</dcterms:modified>
</cp:coreProperties>
</file>