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0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7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1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3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8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1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4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B828-C456-4BE0-A51E-BD958A44E3BC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3878-8A84-4EE9-9A8B-CD663B1E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Improving our playground through positive play!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77447"/>
            <a:ext cx="9144000" cy="1655762"/>
          </a:xfrm>
        </p:spPr>
        <p:txBody>
          <a:bodyPr/>
          <a:lstStyle/>
          <a:p>
            <a:r>
              <a:rPr lang="en-GB" dirty="0" err="1" smtClean="0"/>
              <a:t>Gartmore</a:t>
            </a:r>
            <a:r>
              <a:rPr lang="en-GB" dirty="0" smtClean="0"/>
              <a:t> Primary 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28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3136" y="342900"/>
            <a:ext cx="6047509" cy="6151418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66460" y="342900"/>
            <a:ext cx="62865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52160" y="6366510"/>
            <a:ext cx="822960" cy="127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03570" y="2571750"/>
            <a:ext cx="2583180" cy="2937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286750" y="4594860"/>
            <a:ext cx="411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286750" y="2571750"/>
            <a:ext cx="411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03695" y="1320165"/>
            <a:ext cx="1594485" cy="788670"/>
          </a:xfrm>
          <a:prstGeom prst="rect">
            <a:avLst/>
          </a:prstGeom>
          <a:noFill/>
          <a:ln w="28575"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846570" y="1417320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Drama &amp; Role Play Zone</a:t>
            </a:r>
            <a:endParaRPr lang="en-GB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07180" y="894100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Active Play Zone</a:t>
            </a:r>
            <a:endParaRPr lang="en-GB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89470" y="571500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Explore &amp; Discover Zone</a:t>
            </a:r>
            <a:endParaRPr lang="en-GB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49590" y="3717069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Quiet</a:t>
            </a:r>
          </a:p>
          <a:p>
            <a:pPr algn="ctr"/>
            <a:r>
              <a:rPr lang="en-GB" sz="1400" b="1" dirty="0" smtClean="0"/>
              <a:t>Zone</a:t>
            </a:r>
            <a:endParaRPr lang="en-GB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89960" y="2767340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Creative </a:t>
            </a:r>
          </a:p>
          <a:p>
            <a:pPr algn="ctr"/>
            <a:r>
              <a:rPr lang="en-GB" sz="1400" b="1" dirty="0" smtClean="0"/>
              <a:t>Play Zone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27120" y="5247650"/>
            <a:ext cx="1303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Construction Zone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2910" y="751403"/>
            <a:ext cx="24690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We plan to make the children’s play more positive and purposeful by allocating types of play to different zones.  </a:t>
            </a:r>
          </a:p>
          <a:p>
            <a:r>
              <a:rPr lang="en-GB" sz="1600" dirty="0" smtClean="0"/>
              <a:t>Most zones will have resources that change on a weekly basis, so that they are always new and interesting (like Christmas every week!)</a:t>
            </a:r>
          </a:p>
          <a:p>
            <a:r>
              <a:rPr lang="en-GB" sz="1600" dirty="0" smtClean="0"/>
              <a:t>The Active Play Zone will have different resources each day to keep it fresh.</a:t>
            </a:r>
          </a:p>
          <a:p>
            <a:endParaRPr lang="en-GB" sz="1600" dirty="0"/>
          </a:p>
          <a:p>
            <a:r>
              <a:rPr lang="en-GB" sz="1600" dirty="0" smtClean="0"/>
              <a:t>If COVID restrictions continue for a period of time, the plan would be that both classes would be on a rota to ensure that they have time in all areas over a week.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701818" y="397073"/>
            <a:ext cx="21145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children have helped to come up with ideas for resourcing each area.</a:t>
            </a:r>
          </a:p>
          <a:p>
            <a:endParaRPr lang="en-GB" sz="1600" dirty="0"/>
          </a:p>
          <a:p>
            <a:r>
              <a:rPr lang="en-GB" sz="1600" dirty="0" smtClean="0"/>
              <a:t>Each week a committee of “Playground Leaders” will meet with Mrs Hennessy on a Friday afternoon to decide on the resources for the following week.  They can discuss this with their classes first – and that way children have a regular voice in resourcing their play experiences.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567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930" y="365760"/>
            <a:ext cx="8401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Children/staff’s ideas so far for resourcing the playground…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2930" y="868680"/>
            <a:ext cx="19431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Active Play Zone</a:t>
            </a:r>
          </a:p>
          <a:p>
            <a:r>
              <a:rPr lang="en-GB" sz="1400" dirty="0"/>
              <a:t>Tennis</a:t>
            </a:r>
          </a:p>
          <a:p>
            <a:r>
              <a:rPr lang="en-GB" sz="1400" dirty="0"/>
              <a:t>Football</a:t>
            </a:r>
          </a:p>
          <a:p>
            <a:r>
              <a:rPr lang="en-GB" sz="1400" dirty="0" err="1"/>
              <a:t>Dodgeball</a:t>
            </a:r>
            <a:endParaRPr lang="en-GB" sz="1400" dirty="0"/>
          </a:p>
          <a:p>
            <a:r>
              <a:rPr lang="en-GB" sz="1400" dirty="0" err="1"/>
              <a:t>Tig</a:t>
            </a:r>
            <a:endParaRPr lang="en-GB" sz="1400" dirty="0"/>
          </a:p>
          <a:p>
            <a:r>
              <a:rPr lang="en-GB" sz="1400" dirty="0"/>
              <a:t>Kites</a:t>
            </a:r>
          </a:p>
          <a:p>
            <a:r>
              <a:rPr lang="en-GB" sz="1400" dirty="0"/>
              <a:t>Parachute</a:t>
            </a:r>
          </a:p>
          <a:p>
            <a:r>
              <a:rPr lang="en-GB" sz="1400" dirty="0" smtClean="0"/>
              <a:t>Cricket</a:t>
            </a:r>
            <a:endParaRPr lang="en-GB" sz="1400" dirty="0"/>
          </a:p>
          <a:p>
            <a:r>
              <a:rPr lang="en-GB" sz="1400" dirty="0"/>
              <a:t>Lacrosse</a:t>
            </a:r>
          </a:p>
          <a:p>
            <a:r>
              <a:rPr lang="en-GB" sz="1400" dirty="0"/>
              <a:t>Hockey Equipment</a:t>
            </a:r>
          </a:p>
          <a:p>
            <a:r>
              <a:rPr lang="en-GB" sz="1400" dirty="0" smtClean="0"/>
              <a:t>Basketball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737610" y="880110"/>
            <a:ext cx="29032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Explore &amp; Discover Zone</a:t>
            </a:r>
          </a:p>
          <a:p>
            <a:r>
              <a:rPr lang="en-GB" sz="1400" dirty="0" smtClean="0"/>
              <a:t>Sandpit</a:t>
            </a:r>
          </a:p>
          <a:p>
            <a:r>
              <a:rPr lang="en-GB" sz="1400" dirty="0" smtClean="0"/>
              <a:t>Natural things to climb on (</a:t>
            </a:r>
            <a:r>
              <a:rPr lang="en-GB" sz="1400" dirty="0" err="1" smtClean="0"/>
              <a:t>ie</a:t>
            </a:r>
            <a:r>
              <a:rPr lang="en-GB" sz="1400" dirty="0" smtClean="0"/>
              <a:t> - tree trunks, boulders, </a:t>
            </a:r>
            <a:r>
              <a:rPr lang="en-GB" sz="1400" dirty="0" err="1" smtClean="0"/>
              <a:t>etc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Tyres to climb on/build with.</a:t>
            </a:r>
          </a:p>
          <a:p>
            <a:r>
              <a:rPr lang="en-GB" sz="1400" dirty="0" smtClean="0"/>
              <a:t>Woodchips on ground (for safety)</a:t>
            </a:r>
          </a:p>
          <a:p>
            <a:r>
              <a:rPr lang="en-GB" sz="1400" dirty="0" smtClean="0"/>
              <a:t>Planters</a:t>
            </a:r>
          </a:p>
          <a:p>
            <a:r>
              <a:rPr lang="en-GB" sz="1400" dirty="0" smtClean="0"/>
              <a:t>Willow tubs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8080" y="880110"/>
            <a:ext cx="2846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Drama/Role Play Zone</a:t>
            </a:r>
          </a:p>
          <a:p>
            <a:r>
              <a:rPr lang="en-GB" sz="1400" dirty="0"/>
              <a:t>Seats/Mini Stage</a:t>
            </a:r>
          </a:p>
          <a:p>
            <a:r>
              <a:rPr lang="en-GB" sz="1400" dirty="0"/>
              <a:t>Puppets/Puppet Theatre Frame</a:t>
            </a:r>
          </a:p>
          <a:p>
            <a:r>
              <a:rPr lang="en-GB" sz="1400" dirty="0"/>
              <a:t>New Costumes – e.g. wigs/fake beards, </a:t>
            </a:r>
            <a:r>
              <a:rPr lang="en-GB" sz="1400" dirty="0" err="1"/>
              <a:t>tabbards</a:t>
            </a:r>
            <a:r>
              <a:rPr lang="en-GB" sz="1400" dirty="0"/>
              <a:t>/outfits (</a:t>
            </a:r>
            <a:r>
              <a:rPr lang="en-GB" sz="1400" dirty="0" err="1"/>
              <a:t>eg</a:t>
            </a:r>
            <a:r>
              <a:rPr lang="en-GB" sz="1400" dirty="0"/>
              <a:t>. Clown, pirate, princess, </a:t>
            </a:r>
            <a:r>
              <a:rPr lang="en-GB" sz="1400" dirty="0" err="1"/>
              <a:t>etc</a:t>
            </a:r>
            <a:r>
              <a:rPr lang="en-GB" sz="1400" dirty="0"/>
              <a:t>), gloves</a:t>
            </a:r>
          </a:p>
          <a:p>
            <a:r>
              <a:rPr lang="en-GB" sz="1400" dirty="0"/>
              <a:t>Masks</a:t>
            </a:r>
          </a:p>
          <a:p>
            <a:r>
              <a:rPr lang="en-GB" sz="1400" dirty="0"/>
              <a:t>Props – e.g. a tea set, pirate cutlasses, </a:t>
            </a:r>
            <a:r>
              <a:rPr lang="en-GB" sz="1400" dirty="0" err="1"/>
              <a:t>etc</a:t>
            </a:r>
            <a:endParaRPr lang="en-GB" sz="1400" dirty="0"/>
          </a:p>
          <a:p>
            <a:r>
              <a:rPr lang="en-GB" sz="1400" dirty="0"/>
              <a:t>Small </a:t>
            </a:r>
            <a:r>
              <a:rPr lang="en-GB" sz="1400" dirty="0" smtClean="0"/>
              <a:t>Table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0070" y="3503175"/>
            <a:ext cx="27660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Creative Play Zone</a:t>
            </a:r>
          </a:p>
          <a:p>
            <a:r>
              <a:rPr lang="en-GB" sz="1400" dirty="0"/>
              <a:t>Chalk Boards/Mirrors</a:t>
            </a:r>
          </a:p>
          <a:p>
            <a:r>
              <a:rPr lang="en-GB" sz="1400" dirty="0"/>
              <a:t>Option to paint</a:t>
            </a:r>
          </a:p>
          <a:p>
            <a:r>
              <a:rPr lang="en-GB" sz="1400" dirty="0"/>
              <a:t>Chalk</a:t>
            </a:r>
          </a:p>
          <a:p>
            <a:r>
              <a:rPr lang="en-GB" sz="1400" dirty="0"/>
              <a:t>Mixing natural materials in jars and creating with that</a:t>
            </a:r>
          </a:p>
          <a:p>
            <a:r>
              <a:rPr lang="en-GB" sz="1400" dirty="0"/>
              <a:t>Water art (</a:t>
            </a:r>
            <a:r>
              <a:rPr lang="en-GB" sz="1400" dirty="0" err="1"/>
              <a:t>ie</a:t>
            </a:r>
            <a:r>
              <a:rPr lang="en-GB" sz="1400" dirty="0"/>
              <a:t> – spraying water on the ground to create pictures)</a:t>
            </a:r>
          </a:p>
          <a:p>
            <a:r>
              <a:rPr lang="en-GB" sz="1400" dirty="0"/>
              <a:t>Colouring Books</a:t>
            </a:r>
          </a:p>
          <a:p>
            <a:r>
              <a:rPr lang="en-GB" sz="1400" dirty="0"/>
              <a:t>Somewhere to sit</a:t>
            </a:r>
          </a:p>
          <a:p>
            <a:r>
              <a:rPr lang="en-GB" sz="1400" dirty="0"/>
              <a:t>Canvases to draw </a:t>
            </a:r>
            <a:r>
              <a:rPr lang="en-GB" sz="1400" dirty="0" smtClean="0"/>
              <a:t>on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74770" y="3503175"/>
            <a:ext cx="30746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Construction Zone</a:t>
            </a:r>
          </a:p>
          <a:p>
            <a:r>
              <a:rPr lang="en-GB" sz="1400" dirty="0"/>
              <a:t>Giant Lego</a:t>
            </a:r>
          </a:p>
          <a:p>
            <a:r>
              <a:rPr lang="en-GB" sz="1400" dirty="0"/>
              <a:t>Foam bricks</a:t>
            </a:r>
          </a:p>
          <a:p>
            <a:r>
              <a:rPr lang="en-GB" sz="1400" dirty="0"/>
              <a:t>Duplo</a:t>
            </a:r>
          </a:p>
          <a:p>
            <a:r>
              <a:rPr lang="en-GB" sz="1400" dirty="0"/>
              <a:t>Big wooden blocks</a:t>
            </a:r>
          </a:p>
          <a:p>
            <a:r>
              <a:rPr lang="en-GB" sz="1400" dirty="0"/>
              <a:t>Wooden panels, </a:t>
            </a:r>
            <a:r>
              <a:rPr lang="en-GB" sz="1400" dirty="0" err="1"/>
              <a:t>etc</a:t>
            </a:r>
            <a:r>
              <a:rPr lang="en-GB" sz="1400" dirty="0"/>
              <a:t>, for den building</a:t>
            </a:r>
          </a:p>
          <a:p>
            <a:r>
              <a:rPr lang="en-GB" sz="1400" dirty="0"/>
              <a:t>Tarpaulins/clips/</a:t>
            </a:r>
            <a:r>
              <a:rPr lang="en-GB" sz="1400" dirty="0" err="1"/>
              <a:t>etc</a:t>
            </a:r>
            <a:endParaRPr lang="en-GB" sz="1400" dirty="0"/>
          </a:p>
          <a:p>
            <a:r>
              <a:rPr lang="en-GB" sz="1400" dirty="0"/>
              <a:t>Water play with drain pipes (add in stands/things to connect them with)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498080" y="3503175"/>
            <a:ext cx="31889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Quiet Zone</a:t>
            </a:r>
          </a:p>
          <a:p>
            <a:r>
              <a:rPr lang="en-GB" sz="1400" dirty="0"/>
              <a:t>Picnic Benches and/or water proof beanbags</a:t>
            </a:r>
          </a:p>
          <a:p>
            <a:r>
              <a:rPr lang="en-GB" sz="1400" dirty="0"/>
              <a:t>Some kind of shelter</a:t>
            </a:r>
          </a:p>
          <a:p>
            <a:r>
              <a:rPr lang="en-GB" sz="1400" dirty="0"/>
              <a:t>Repaint the chess board.</a:t>
            </a:r>
          </a:p>
          <a:p>
            <a:r>
              <a:rPr lang="en-GB" sz="1400" dirty="0"/>
              <a:t>Reading Books (take out a box of books to choose from?)</a:t>
            </a:r>
          </a:p>
          <a:p>
            <a:r>
              <a:rPr lang="en-GB" sz="1400" dirty="0"/>
              <a:t>Small World Role play with: cars; animals; people/</a:t>
            </a:r>
            <a:r>
              <a:rPr lang="en-GB" sz="1400" dirty="0" err="1"/>
              <a:t>playmobile</a:t>
            </a:r>
            <a:endParaRPr lang="en-GB" sz="1400" dirty="0"/>
          </a:p>
          <a:p>
            <a:r>
              <a:rPr lang="en-GB" sz="1400" dirty="0"/>
              <a:t>Option for small world role play with water</a:t>
            </a:r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2105" y="6629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82980" y="6220657"/>
            <a:ext cx="918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This is not a confirmed, finalised list – this is just what we have discussed/brainstormed so far!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437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Improving our playground through positive play!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our playground through positive play!</dc:title>
  <dc:creator>Chris Taylor</dc:creator>
  <cp:lastModifiedBy>Chris Taylor</cp:lastModifiedBy>
  <cp:revision>3</cp:revision>
  <dcterms:created xsi:type="dcterms:W3CDTF">2020-09-18T08:50:37Z</dcterms:created>
  <dcterms:modified xsi:type="dcterms:W3CDTF">2020-09-18T09:04:03Z</dcterms:modified>
</cp:coreProperties>
</file>