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7"/>
  </p:notesMasterIdLst>
  <p:sldIdLst>
    <p:sldId id="256" r:id="rId2"/>
    <p:sldId id="259" r:id="rId3"/>
    <p:sldId id="260" r:id="rId4"/>
    <p:sldId id="266" r:id="rId5"/>
    <p:sldId id="261" r:id="rId6"/>
    <p:sldId id="272" r:id="rId7"/>
    <p:sldId id="273" r:id="rId8"/>
    <p:sldId id="274" r:id="rId9"/>
    <p:sldId id="275" r:id="rId10"/>
    <p:sldId id="271" r:id="rId11"/>
    <p:sldId id="270" r:id="rId12"/>
    <p:sldId id="269" r:id="rId13"/>
    <p:sldId id="264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2B463-7598-4052-BE2D-04B94104772D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20C1F-CBBE-4487-ABCB-2F475D85D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2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50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05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91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47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83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36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1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402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7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2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9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50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9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2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8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6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598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6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77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0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30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9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1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9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1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2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9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0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8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8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my/alves/files/2016/05/glowpeep-pink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ICT Workshop for Parents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of March 2017</a:t>
            </a:r>
            <a:endParaRPr lang="en-GB" dirty="0" smtClean="0"/>
          </a:p>
          <a:p>
            <a:r>
              <a:rPr lang="en-GB" dirty="0" smtClean="0"/>
              <a:t>Dunblane Primary School Nursery 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8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12703"/>
            <a:ext cx="8596668" cy="13208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Apps – </a:t>
            </a:r>
            <a:r>
              <a:rPr lang="en-GB" sz="3000" dirty="0" smtClean="0"/>
              <a:t>In the Nursery and Primary 1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4" y="876300"/>
            <a:ext cx="8596668" cy="576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2400" dirty="0" smtClean="0"/>
              <a:t>Screen Chomp – Writing and drawing pad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Bee Bot – Enables children to improve their skills in directional language and programming through sequencing of forwards, backwards, left and right.</a:t>
            </a:r>
          </a:p>
          <a:p>
            <a:pPr marL="0" indent="0">
              <a:buNone/>
            </a:pPr>
            <a:endParaRPr lang="en-GB" sz="2400" dirty="0" smtClean="0"/>
          </a:p>
          <a:p>
            <a:pPr marL="342900" lvl="7" indent="-342900"/>
            <a:r>
              <a:rPr lang="en-GB" sz="2400" dirty="0"/>
              <a:t>Drawing Desk – Draw, paint, doodle and sketch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Collins Big Cat – Different stories – Read to me</a:t>
            </a:r>
          </a:p>
          <a:p>
            <a:pPr marL="3200400" lvl="7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 Read by Myself</a:t>
            </a:r>
          </a:p>
          <a:p>
            <a:pPr marL="3200400" lvl="7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-Story Creator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9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12703"/>
            <a:ext cx="8596668" cy="1320800"/>
          </a:xfrm>
        </p:spPr>
        <p:txBody>
          <a:bodyPr>
            <a:noAutofit/>
          </a:bodyPr>
          <a:lstStyle/>
          <a:p>
            <a:r>
              <a:rPr lang="en-GB" sz="5400" dirty="0" smtClean="0"/>
              <a:t>Apps – </a:t>
            </a:r>
            <a:r>
              <a:rPr lang="en-GB" sz="4000" dirty="0" smtClean="0"/>
              <a:t>Based on Parent requests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4" y="1143000"/>
            <a:ext cx="8596668" cy="549910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Cbeebies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- Play time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-Story Time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-Playtime Island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Music</a:t>
            </a:r>
            <a:r>
              <a:rPr lang="en-GB" dirty="0" smtClean="0"/>
              <a:t> Sparkles – 14 different instruments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Lego </a:t>
            </a:r>
            <a:r>
              <a:rPr lang="en-GB" dirty="0"/>
              <a:t>Junior </a:t>
            </a:r>
            <a:r>
              <a:rPr lang="en-GB" dirty="0" smtClean="0"/>
              <a:t>Create </a:t>
            </a:r>
            <a:r>
              <a:rPr lang="en-GB" dirty="0"/>
              <a:t>and </a:t>
            </a:r>
            <a:r>
              <a:rPr lang="en-GB" dirty="0" smtClean="0"/>
              <a:t>Cruise </a:t>
            </a:r>
            <a:r>
              <a:rPr lang="en-GB" dirty="0"/>
              <a:t>(Age 4-7)</a:t>
            </a:r>
          </a:p>
          <a:p>
            <a:pPr marL="0" indent="0">
              <a:buNone/>
            </a:pPr>
            <a:r>
              <a:rPr lang="en-GB" dirty="0"/>
              <a:t>	-Use your imagination to create </a:t>
            </a:r>
            <a:r>
              <a:rPr lang="en-GB" dirty="0" err="1"/>
              <a:t>lego</a:t>
            </a:r>
            <a:r>
              <a:rPr lang="en-GB" dirty="0"/>
              <a:t> vehicles and mini figures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 smtClean="0"/>
              <a:t>Jisgaws</a:t>
            </a:r>
            <a:r>
              <a:rPr lang="en-GB" dirty="0" smtClean="0"/>
              <a:t> – Kids Puzzles age 3-9 years.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Kids Piano Sound Touch with Musical Instruments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- Listen to nursery rhymes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-Play the piano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12703"/>
            <a:ext cx="8596668" cy="13208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Apps – Primary 1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4" y="812800"/>
            <a:ext cx="8596668" cy="66040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Oxford Reading Tree – Meet the characters</a:t>
            </a:r>
          </a:p>
          <a:p>
            <a:pPr marL="1828800" lvl="4" indent="0">
              <a:buNone/>
            </a:pPr>
            <a:r>
              <a:rPr lang="en-GB" sz="2000" dirty="0"/>
              <a:t>	 </a:t>
            </a:r>
            <a:r>
              <a:rPr lang="en-GB" sz="2000" dirty="0" smtClean="0"/>
              <a:t>    - Reading Books with narration</a:t>
            </a:r>
          </a:p>
          <a:p>
            <a:pPr marL="1828800" lvl="4" indent="0">
              <a:buNone/>
            </a:pPr>
            <a:r>
              <a:rPr lang="en-GB" sz="2000" dirty="0" smtClean="0"/>
              <a:t>		-Phonics – I spy</a:t>
            </a:r>
          </a:p>
          <a:p>
            <a:pPr marL="1828800" lvl="4" indent="0">
              <a:buNone/>
            </a:pPr>
            <a:endParaRPr lang="en-GB" sz="2000" dirty="0" smtClean="0"/>
          </a:p>
          <a:p>
            <a:r>
              <a:rPr lang="en-GB" sz="2000" dirty="0" smtClean="0"/>
              <a:t>Jolly Phonics Letter Sounds Apps and </a:t>
            </a:r>
            <a:r>
              <a:rPr lang="en-GB" sz="2000" dirty="0"/>
              <a:t>Meet the </a:t>
            </a:r>
            <a:r>
              <a:rPr lang="en-GB" sz="2000" dirty="0" err="1"/>
              <a:t>Alphablocks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  		-Get songs on You tube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Hit The Button – Primary 1 and older.</a:t>
            </a:r>
          </a:p>
          <a:p>
            <a:pPr marL="1828800" lvl="4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- Number bonds</a:t>
            </a:r>
          </a:p>
          <a:p>
            <a:pPr marL="1828800" lvl="4" indent="0">
              <a:buNone/>
            </a:pPr>
            <a:r>
              <a:rPr lang="en-GB" sz="2000" dirty="0" smtClean="0"/>
              <a:t> - Doubles</a:t>
            </a:r>
          </a:p>
          <a:p>
            <a:pPr marL="1828800" lvl="4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- Multiplying and dividing</a:t>
            </a:r>
          </a:p>
          <a:p>
            <a:pPr marL="1828800" lvl="4" indent="0">
              <a:buNone/>
            </a:pPr>
            <a:endParaRPr lang="en-GB" sz="2000" dirty="0" smtClean="0"/>
          </a:p>
          <a:p>
            <a:r>
              <a:rPr lang="en-GB" sz="2000" dirty="0" smtClean="0"/>
              <a:t>Collins </a:t>
            </a:r>
            <a:r>
              <a:rPr lang="en-GB" sz="2000" dirty="0"/>
              <a:t>Big Cat Story </a:t>
            </a:r>
            <a:r>
              <a:rPr lang="en-GB" sz="2000" dirty="0" smtClean="0"/>
              <a:t>Creator</a:t>
            </a:r>
            <a:endParaRPr lang="en-GB" sz="2000" dirty="0"/>
          </a:p>
          <a:p>
            <a:r>
              <a:rPr lang="en-GB" sz="2000" dirty="0"/>
              <a:t>Number Jacks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34" y="3384546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107950"/>
            <a:ext cx="3251200" cy="198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66" y="2276471"/>
            <a:ext cx="3435034" cy="22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59832"/>
            <a:ext cx="8534400" cy="1507067"/>
          </a:xfrm>
        </p:spPr>
        <p:txBody>
          <a:bodyPr/>
          <a:lstStyle/>
          <a:p>
            <a:r>
              <a:rPr lang="en-GB" dirty="0" smtClean="0"/>
              <a:t>GLOW </a:t>
            </a:r>
            <a:r>
              <a:rPr lang="en-GB" dirty="0"/>
              <a:t>f</a:t>
            </a:r>
            <a:r>
              <a:rPr lang="en-GB" dirty="0" smtClean="0"/>
              <a:t>rom Primary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41400"/>
            <a:ext cx="8929688" cy="5397500"/>
          </a:xfrm>
        </p:spPr>
        <p:txBody>
          <a:bodyPr>
            <a:normAutofit/>
          </a:bodyPr>
          <a:lstStyle/>
          <a:p>
            <a:r>
              <a:rPr lang="en-US" dirty="0"/>
              <a:t>Glow is an award winning national intranet for education, developed exclusively for Scotland’s educational community. </a:t>
            </a:r>
            <a:endParaRPr lang="en-US" dirty="0" smtClean="0"/>
          </a:p>
          <a:p>
            <a:r>
              <a:rPr lang="en-US" dirty="0"/>
              <a:t>Glow gives access to information and activities including interactive educational games, revision papers, links to other sites and news features. These resources support pupils to learn in innovative and exciting </a:t>
            </a:r>
            <a:r>
              <a:rPr lang="en-US" dirty="0" smtClean="0"/>
              <a:t>ways.</a:t>
            </a:r>
          </a:p>
          <a:p>
            <a:r>
              <a:rPr lang="en-US" dirty="0"/>
              <a:t>Each child </a:t>
            </a:r>
            <a:r>
              <a:rPr lang="en-US" dirty="0" smtClean="0"/>
              <a:t>is </a:t>
            </a:r>
            <a:r>
              <a:rPr lang="en-US" dirty="0"/>
              <a:t>given unique logins to access this </a:t>
            </a:r>
            <a:r>
              <a:rPr lang="en-US" dirty="0" smtClean="0"/>
              <a:t>resource. </a:t>
            </a:r>
            <a:r>
              <a:rPr lang="en-US" dirty="0"/>
              <a:t> </a:t>
            </a:r>
            <a:r>
              <a:rPr lang="en-US" dirty="0" smtClean="0"/>
              <a:t>The whole family have free access to Microsoft Office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children, GLOW is:</a:t>
            </a:r>
            <a:endParaRPr lang="en-GB" dirty="0"/>
          </a:p>
          <a:p>
            <a:pPr lvl="0"/>
            <a:r>
              <a:rPr lang="en-US" dirty="0"/>
              <a:t>A tool to access the benefits of the internet and a range of online resources and services via one log-in</a:t>
            </a:r>
            <a:endParaRPr lang="en-GB" dirty="0"/>
          </a:p>
          <a:p>
            <a:pPr lvl="0"/>
            <a:r>
              <a:rPr lang="en-US" dirty="0"/>
              <a:t>A space for collaborating with other learners</a:t>
            </a:r>
            <a:endParaRPr lang="en-GB" dirty="0"/>
          </a:p>
          <a:p>
            <a:pPr lvl="0"/>
            <a:r>
              <a:rPr lang="en-US" dirty="0"/>
              <a:t>A facility to connect with teachers about assignments and learning</a:t>
            </a:r>
            <a:endParaRPr lang="en-GB" dirty="0"/>
          </a:p>
          <a:p>
            <a:pPr lvl="0"/>
            <a:r>
              <a:rPr lang="en-US" dirty="0"/>
              <a:t>A space to create and innovate as you </a:t>
            </a:r>
            <a:r>
              <a:rPr lang="en-US" dirty="0" smtClean="0"/>
              <a:t>learn</a:t>
            </a:r>
            <a:r>
              <a:rPr lang="en-US" b="1" dirty="0">
                <a:hlinkClick r:id="rId3"/>
              </a:rPr>
              <a:t/>
            </a:r>
            <a:br>
              <a:rPr lang="en-US" b="1" dirty="0">
                <a:hlinkClick r:id="rId3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6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1973"/>
            <a:ext cx="8596668" cy="1320800"/>
          </a:xfrm>
        </p:spPr>
        <p:txBody>
          <a:bodyPr/>
          <a:lstStyle/>
          <a:p>
            <a:r>
              <a:rPr lang="en-GB" dirty="0" smtClean="0"/>
              <a:t>Use of Glow and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2773"/>
            <a:ext cx="9558866" cy="52901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Top Marks – Educational Resources for all areas of the curriculum.  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	 - Includes Interactive Games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err="1" smtClean="0"/>
              <a:t>Tig</a:t>
            </a:r>
            <a:r>
              <a:rPr lang="en-GB" sz="2800" dirty="0" smtClean="0"/>
              <a:t> Tag Junior – Short Films for primary Science and Social Studies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Microsoft Office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Email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 smtClean="0"/>
          </a:p>
          <a:p>
            <a:pPr marL="2286000" lvl="5" indent="0">
              <a:buNone/>
            </a:pPr>
            <a:endParaRPr lang="en-GB" sz="18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6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xfrm>
            <a:off x="639234" y="137486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 smtClean="0"/>
              <a:t>Use of the school website</a:t>
            </a:r>
            <a:br>
              <a:rPr lang="en-GB" sz="4400" dirty="0" smtClean="0"/>
            </a:br>
            <a:endParaRPr lang="en-GB" sz="4400" dirty="0" smtClean="0"/>
          </a:p>
          <a:p>
            <a:pPr marL="0" indent="0">
              <a:buNone/>
            </a:pPr>
            <a:r>
              <a:rPr lang="en-GB" sz="4400" dirty="0"/>
              <a:t>https://blogs.glowscotland.org.uk/st/dunblaneprimary</a:t>
            </a:r>
            <a:r>
              <a:rPr lang="en-GB" sz="4400" dirty="0" smtClean="0"/>
              <a:t>/</a:t>
            </a:r>
          </a:p>
          <a:p>
            <a:pPr marL="0" indent="0">
              <a:buNone/>
            </a:pPr>
            <a:endParaRPr lang="en-GB" sz="4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4400" dirty="0" smtClean="0"/>
              <a:t>Use of Twitter</a:t>
            </a:r>
          </a:p>
          <a:p>
            <a:pPr marL="0" indent="0">
              <a:buNone/>
            </a:pPr>
            <a:r>
              <a:rPr lang="en-GB" sz="4400" dirty="0" smtClean="0"/>
              <a:t>@Dunblane Primary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3652" y="386834"/>
            <a:ext cx="793858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00B0F0"/>
                </a:solidFill>
              </a:rPr>
              <a:t>Communication with </a:t>
            </a:r>
            <a:r>
              <a:rPr lang="en-GB" sz="4500" b="1" dirty="0" smtClean="0">
                <a:solidFill>
                  <a:srgbClr val="00B0F0"/>
                </a:solidFill>
              </a:rPr>
              <a:t>Parents</a:t>
            </a:r>
            <a:endParaRPr lang="en-GB" sz="4500" dirty="0"/>
          </a:p>
        </p:txBody>
      </p:sp>
    </p:spTree>
    <p:extLst>
      <p:ext uri="{BB962C8B-B14F-4D97-AF65-F5344CB8AC3E}">
        <p14:creationId xmlns:p14="http://schemas.microsoft.com/office/powerpoint/2010/main" val="15189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59832"/>
            <a:ext cx="8534400" cy="1507067"/>
          </a:xfrm>
        </p:spPr>
        <p:txBody>
          <a:bodyPr/>
          <a:lstStyle/>
          <a:p>
            <a:r>
              <a:rPr lang="en-GB" b="1" dirty="0" smtClean="0"/>
              <a:t>Aim of the workshop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2" y="1384300"/>
            <a:ext cx="8534400" cy="4686300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To share with parents how we are taking digital technology forward within the nursery class.</a:t>
            </a:r>
          </a:p>
          <a:p>
            <a:r>
              <a:rPr lang="en-GB" sz="3200" dirty="0" smtClean="0"/>
              <a:t>To demonstrate how ICT resources are used within the nursery class.</a:t>
            </a:r>
          </a:p>
          <a:p>
            <a:r>
              <a:rPr lang="en-GB" sz="3200" dirty="0" smtClean="0"/>
              <a:t>To share with parents possible uses of digital technology at home</a:t>
            </a:r>
          </a:p>
          <a:p>
            <a:r>
              <a:rPr lang="en-GB" sz="3200" dirty="0" smtClean="0"/>
              <a:t>To raise parents awareness of internet </a:t>
            </a:r>
            <a:r>
              <a:rPr lang="en-GB" sz="3200" dirty="0" smtClean="0"/>
              <a:t>safety</a:t>
            </a:r>
          </a:p>
          <a:p>
            <a:r>
              <a:rPr lang="en-GB" sz="3200" dirty="0" smtClean="0"/>
              <a:t>To support children with their learning in Primary 1.</a:t>
            </a:r>
            <a:endParaRPr lang="en-GB" sz="32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6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59832"/>
            <a:ext cx="9729788" cy="1507067"/>
          </a:xfrm>
        </p:spPr>
        <p:txBody>
          <a:bodyPr/>
          <a:lstStyle/>
          <a:p>
            <a:r>
              <a:rPr lang="en-GB" dirty="0" smtClean="0"/>
              <a:t>Nursery School Improvement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95400"/>
            <a:ext cx="8534400" cy="4389967"/>
          </a:xfrm>
        </p:spPr>
        <p:txBody>
          <a:bodyPr/>
          <a:lstStyle/>
          <a:p>
            <a:r>
              <a:rPr lang="en-US" dirty="0"/>
              <a:t>Children, staff and parents to be confident in the use of digital technology (iPads, PC, laptops, cameras, easy speak…) and to be able to use this safely as a tool for learning</a:t>
            </a:r>
            <a:r>
              <a:rPr lang="en-US" dirty="0" smtClean="0"/>
              <a:t>.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60936"/>
              </p:ext>
            </p:extLst>
          </p:nvPr>
        </p:nvGraphicFramePr>
        <p:xfrm>
          <a:off x="266697" y="2501900"/>
          <a:ext cx="9575802" cy="3048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87901"/>
                <a:gridCol w="4787901"/>
              </a:tblGrid>
              <a:tr h="401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Outcomes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(What do you want to achieve?)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Success Criteria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147221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 all children, staff and parents to be confident in the use of digital technology.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 children to use digital technology safely as a tool for learning.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Different resources used for different stages.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Most staff to be confident using digital technology.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Most children to be confident using digital technology.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Most parents are aware of safe uses of digital technology.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4488" y="0"/>
            <a:ext cx="10593388" cy="1507067"/>
          </a:xfrm>
        </p:spPr>
        <p:txBody>
          <a:bodyPr>
            <a:normAutofit/>
          </a:bodyPr>
          <a:lstStyle/>
          <a:p>
            <a:pPr algn="ctr"/>
            <a:r>
              <a:rPr lang="en-GB" sz="4500" b="1" dirty="0" smtClean="0"/>
              <a:t>WHY???</a:t>
            </a:r>
            <a:r>
              <a:rPr lang="en-GB" sz="4500" b="1" dirty="0"/>
              <a:t/>
            </a:r>
            <a:br>
              <a:rPr lang="en-GB" sz="4500" b="1" dirty="0"/>
            </a:br>
            <a:r>
              <a:rPr lang="en-GB" sz="4500" b="1" dirty="0" smtClean="0"/>
              <a:t>Technology – ICT to Enhance Learning</a:t>
            </a:r>
            <a:endParaRPr lang="en-GB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12" y="1701800"/>
            <a:ext cx="10402888" cy="4787900"/>
          </a:xfrm>
        </p:spPr>
        <p:txBody>
          <a:bodyPr>
            <a:normAutofit fontScale="62500" lnSpcReduction="20000"/>
          </a:bodyPr>
          <a:lstStyle/>
          <a:p>
            <a:r>
              <a:rPr lang="en-GB" sz="3800" dirty="0"/>
              <a:t>	I explore software and use what I learn to solve problems and present my ideas, thoughts, or information. </a:t>
            </a:r>
            <a:r>
              <a:rPr lang="en-GB" sz="3800" b="1" dirty="0" smtClean="0"/>
              <a:t>TCH </a:t>
            </a:r>
            <a:r>
              <a:rPr lang="en-GB" sz="3800" b="1" dirty="0"/>
              <a:t>0-03a </a:t>
            </a:r>
            <a:endParaRPr lang="en-GB" sz="3800" b="1" dirty="0" smtClean="0"/>
          </a:p>
          <a:p>
            <a:pPr marL="0" indent="0">
              <a:buNone/>
            </a:pPr>
            <a:endParaRPr lang="en-GB" sz="3800" b="1" dirty="0" smtClean="0"/>
          </a:p>
          <a:p>
            <a:r>
              <a:rPr lang="en-GB" sz="3800" dirty="0"/>
              <a:t>	I enjoy exploring and using technologies to communicate with others within and beyond my place of learning.  </a:t>
            </a:r>
            <a:r>
              <a:rPr lang="en-GB" sz="3800" dirty="0" smtClean="0"/>
              <a:t> </a:t>
            </a:r>
            <a:r>
              <a:rPr lang="en-GB" sz="3800" b="1" dirty="0" smtClean="0"/>
              <a:t>TCH </a:t>
            </a:r>
            <a:r>
              <a:rPr lang="en-GB" sz="3800" b="1" dirty="0"/>
              <a:t>0-04a </a:t>
            </a:r>
            <a:endParaRPr lang="en-GB" sz="3800" b="1" dirty="0" smtClean="0"/>
          </a:p>
          <a:p>
            <a:pPr marL="0" indent="0">
              <a:buNone/>
            </a:pPr>
            <a:endParaRPr lang="en-GB" sz="3800" dirty="0"/>
          </a:p>
          <a:p>
            <a:r>
              <a:rPr lang="en-GB" sz="3800" dirty="0"/>
              <a:t>I enjoy taking photographs or recording sound and images to represent my experiences and the world around me.  </a:t>
            </a:r>
            <a:r>
              <a:rPr lang="en-GB" sz="3800" dirty="0" smtClean="0"/>
              <a:t> </a:t>
            </a:r>
            <a:r>
              <a:rPr lang="en-GB" sz="3800" b="1" dirty="0" smtClean="0"/>
              <a:t>TCH </a:t>
            </a:r>
            <a:r>
              <a:rPr lang="en-GB" sz="3800" b="1" dirty="0"/>
              <a:t>0-04b </a:t>
            </a:r>
            <a:endParaRPr lang="en-GB" sz="3800" b="1" dirty="0" smtClean="0"/>
          </a:p>
          <a:p>
            <a:pPr marL="0" indent="0">
              <a:buNone/>
            </a:pPr>
            <a:endParaRPr lang="en-GB" sz="3800" b="1" dirty="0" smtClean="0"/>
          </a:p>
          <a:p>
            <a:r>
              <a:rPr lang="en-GB" sz="3800" dirty="0"/>
              <a:t>	I am developing problem-solving strategies, navigation and co-ordination skills, as I play and learn with electronic games, remote control or programmable toys. </a:t>
            </a:r>
            <a:r>
              <a:rPr lang="en-GB" sz="3800" b="1" dirty="0" smtClean="0"/>
              <a:t>TCH </a:t>
            </a:r>
            <a:r>
              <a:rPr lang="en-GB" sz="3800" b="1" dirty="0"/>
              <a:t>0-09a / TCH 1-09a </a:t>
            </a:r>
            <a:r>
              <a:rPr lang="en-GB" sz="3800" dirty="0"/>
              <a:t>	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12" y="550333"/>
            <a:ext cx="7443788" cy="1507067"/>
          </a:xfrm>
        </p:spPr>
        <p:txBody>
          <a:bodyPr>
            <a:normAutofit/>
          </a:bodyPr>
          <a:lstStyle/>
          <a:p>
            <a:pPr algn="ctr"/>
            <a:r>
              <a:rPr lang="en-GB" sz="4500" b="1" dirty="0" smtClean="0"/>
              <a:t>Use of ICT in the Nursery</a:t>
            </a:r>
            <a:endParaRPr lang="en-GB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2" y="1651000"/>
            <a:ext cx="3900488" cy="4902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2 IPads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2 PC’s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1 SMART 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1 tape recorder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4 Talking Clips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/>
              <a:t>4</a:t>
            </a:r>
            <a:r>
              <a:rPr lang="en-GB" sz="3500" dirty="0" smtClean="0"/>
              <a:t> Cameras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3 </a:t>
            </a:r>
            <a:r>
              <a:rPr lang="en-GB" sz="3500" dirty="0" err="1" smtClean="0"/>
              <a:t>Beebots</a:t>
            </a:r>
            <a:endParaRPr lang="en-GB" sz="3500" dirty="0" smtClean="0"/>
          </a:p>
        </p:txBody>
      </p:sp>
    </p:spTree>
    <p:extLst>
      <p:ext uri="{BB962C8B-B14F-4D97-AF65-F5344CB8AC3E}">
        <p14:creationId xmlns:p14="http://schemas.microsoft.com/office/powerpoint/2010/main" val="28006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/>
          <a:stretch/>
        </p:blipFill>
        <p:spPr>
          <a:xfrm>
            <a:off x="1337584" y="1027068"/>
            <a:ext cx="5190215" cy="447762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341177" y="831273"/>
            <a:ext cx="3709554" cy="2182091"/>
          </a:xfrm>
          <a:prstGeom prst="wedgeEllipseCallout">
            <a:avLst>
              <a:gd name="adj1" fmla="val -77696"/>
              <a:gd name="adj2" fmla="val 7202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55526" y="1222896"/>
            <a:ext cx="2680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I'm drawing my mummy. She's pink.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Callie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27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2" y="1264916"/>
            <a:ext cx="5390148" cy="465010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961909" y="758537"/>
            <a:ext cx="4613564" cy="2161309"/>
          </a:xfrm>
          <a:prstGeom prst="wedgeEllipseCallout">
            <a:avLst>
              <a:gd name="adj1" fmla="val -69707"/>
              <a:gd name="adj2" fmla="val 8653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128164" y="1215736"/>
            <a:ext cx="4281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You move the bit in the shape then you see the picture.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Ruby J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93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5" y="1618164"/>
            <a:ext cx="5544035" cy="480485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972300" y="924791"/>
            <a:ext cx="3896590" cy="2795154"/>
          </a:xfrm>
          <a:prstGeom prst="wedgeEllipseCallout">
            <a:avLst>
              <a:gd name="adj1" fmla="val -82700"/>
              <a:gd name="adj2" fmla="val 6696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11340" y="1352872"/>
            <a:ext cx="2618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Just press buttons and then you be the winner.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Madison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476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96" y="9351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845</TotalTime>
  <Words>500</Words>
  <Application>Microsoft Office PowerPoint</Application>
  <PresentationFormat>Widescreen</PresentationFormat>
  <Paragraphs>131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Facet</vt:lpstr>
      <vt:lpstr>ICT Workshop for Parents  </vt:lpstr>
      <vt:lpstr>Aim of the workshop</vt:lpstr>
      <vt:lpstr>Nursery School Improvement Plan</vt:lpstr>
      <vt:lpstr>WHY??? Technology – ICT to Enhance Learning</vt:lpstr>
      <vt:lpstr>Use of ICT in the Nursery</vt:lpstr>
      <vt:lpstr>PowerPoint Presentation</vt:lpstr>
      <vt:lpstr>PowerPoint Presentation</vt:lpstr>
      <vt:lpstr>PowerPoint Presentation</vt:lpstr>
      <vt:lpstr>PowerPoint Presentation</vt:lpstr>
      <vt:lpstr>Apps – In the Nursery and Primary 1</vt:lpstr>
      <vt:lpstr>Apps – Based on Parent requests </vt:lpstr>
      <vt:lpstr>Apps – Primary 1</vt:lpstr>
      <vt:lpstr>GLOW from Primary 1</vt:lpstr>
      <vt:lpstr>Use of Glow and websites</vt:lpstr>
      <vt:lpstr>Use of the school website  https://blogs.glowscotland.org.uk/st/dunblaneprimary/  Use of Twitter @Dunblane Primary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Workshop for Parents</dc:title>
  <dc:creator>Shirley Gallivan</dc:creator>
  <cp:lastModifiedBy>Shirley Gallivan</cp:lastModifiedBy>
  <cp:revision>21</cp:revision>
  <cp:lastPrinted>2016-11-29T14:41:29Z</cp:lastPrinted>
  <dcterms:created xsi:type="dcterms:W3CDTF">2016-11-16T11:35:38Z</dcterms:created>
  <dcterms:modified xsi:type="dcterms:W3CDTF">2017-03-03T14:51:46Z</dcterms:modified>
</cp:coreProperties>
</file>