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62" r:id="rId3"/>
    <p:sldId id="258" r:id="rId4"/>
    <p:sldId id="271" r:id="rId5"/>
    <p:sldId id="260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3/29/2021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3/29/2021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3/29/2021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3/29/2021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3/29/2021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3/29/2021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3/29/2021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Hill Walk Challenge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Drymen</a:t>
            </a:r>
            <a:r>
              <a:rPr lang="en-US" dirty="0"/>
              <a:t> Primary School 2021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548469"/>
            <a:ext cx="3840480" cy="2103120"/>
          </a:xfrm>
        </p:spPr>
        <p:txBody>
          <a:bodyPr/>
          <a:lstStyle/>
          <a:p>
            <a:r>
              <a:rPr lang="en-US" dirty="0"/>
              <a:t>Ben Nevis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4907" y="2760391"/>
            <a:ext cx="3840480" cy="2168517"/>
          </a:xfrm>
        </p:spPr>
        <p:txBody>
          <a:bodyPr/>
          <a:lstStyle/>
          <a:p>
            <a:r>
              <a:rPr lang="en-US" dirty="0" err="1"/>
              <a:t>Uks</a:t>
            </a:r>
            <a:r>
              <a:rPr lang="en-US" dirty="0"/>
              <a:t> highest mountain!</a:t>
            </a:r>
          </a:p>
          <a:p>
            <a:r>
              <a:rPr lang="en-US" dirty="0"/>
              <a:t>1345m above sea level</a:t>
            </a:r>
          </a:p>
          <a:p>
            <a:r>
              <a:rPr lang="en-US" dirty="0"/>
              <a:t>Its name means; </a:t>
            </a:r>
          </a:p>
          <a:p>
            <a:r>
              <a:rPr lang="en-US" dirty="0"/>
              <a:t>‘Mountain with its head in the clouds’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4674004D-1C09-4ACA-9554-45CD2D2E3C6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r="65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Fundraising Challenge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46704" y="2118691"/>
            <a:ext cx="8008450" cy="4229100"/>
          </a:xfrm>
        </p:spPr>
        <p:txBody>
          <a:bodyPr/>
          <a:lstStyle/>
          <a:p>
            <a:r>
              <a:rPr lang="en-GB" dirty="0"/>
              <a:t>What do we want you to do?</a:t>
            </a:r>
          </a:p>
          <a:p>
            <a:pPr lvl="1"/>
            <a:r>
              <a:rPr lang="en-GB" dirty="0"/>
              <a:t>Walk the height of Ben Nevis!</a:t>
            </a:r>
          </a:p>
          <a:p>
            <a:pPr lvl="1"/>
            <a:r>
              <a:rPr lang="en-GB" dirty="0"/>
              <a:t>Lots of smaller hills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For example:</a:t>
            </a:r>
          </a:p>
          <a:p>
            <a:pPr lvl="1"/>
            <a:r>
              <a:rPr lang="en-GB" dirty="0"/>
              <a:t>You can fit 4 Conic Hills into the height of Ben Nevis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15761480-C0E8-49BB-860D-D0D4FED6B9DD}"/>
              </a:ext>
            </a:extLst>
          </p:cNvPr>
          <p:cNvSpPr/>
          <p:nvPr/>
        </p:nvSpPr>
        <p:spPr>
          <a:xfrm>
            <a:off x="10103196" y="1360894"/>
            <a:ext cx="1980952" cy="4986897"/>
          </a:xfrm>
          <a:prstGeom prst="triangle">
            <a:avLst>
              <a:gd name="adj" fmla="val 51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xmlns="" id="{746F0D33-559E-479C-88B8-2DB40548B6CD}"/>
              </a:ext>
            </a:extLst>
          </p:cNvPr>
          <p:cNvSpPr/>
          <p:nvPr/>
        </p:nvSpPr>
        <p:spPr>
          <a:xfrm>
            <a:off x="9404501" y="5128591"/>
            <a:ext cx="698695" cy="1219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EA2E7DD3-F156-4E35-A475-B0DB7EBAA5BF}"/>
              </a:ext>
            </a:extLst>
          </p:cNvPr>
          <p:cNvSpPr/>
          <p:nvPr/>
        </p:nvSpPr>
        <p:spPr>
          <a:xfrm>
            <a:off x="9441091" y="1360894"/>
            <a:ext cx="698695" cy="1219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xmlns="" id="{7CFE29D0-FAB9-4A9A-BADE-93BB2D36B913}"/>
              </a:ext>
            </a:extLst>
          </p:cNvPr>
          <p:cNvSpPr/>
          <p:nvPr/>
        </p:nvSpPr>
        <p:spPr>
          <a:xfrm>
            <a:off x="9441091" y="2621687"/>
            <a:ext cx="698695" cy="1219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E16C935D-BD06-425A-802D-9B83A8E18737}"/>
              </a:ext>
            </a:extLst>
          </p:cNvPr>
          <p:cNvSpPr/>
          <p:nvPr/>
        </p:nvSpPr>
        <p:spPr>
          <a:xfrm>
            <a:off x="9441091" y="3875139"/>
            <a:ext cx="698695" cy="1219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anchor="b">
            <a:normAutofit/>
          </a:bodyPr>
          <a:lstStyle/>
          <a:p>
            <a:r>
              <a:rPr lang="en-US" dirty="0"/>
              <a:t>Local Hills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1065212" y="1997520"/>
            <a:ext cx="4956048" cy="3476625"/>
          </a:xfrm>
        </p:spPr>
        <p:txBody>
          <a:bodyPr>
            <a:normAutofit/>
          </a:bodyPr>
          <a:lstStyle/>
          <a:p>
            <a:r>
              <a:rPr lang="en-US" dirty="0"/>
              <a:t>The Dumpling</a:t>
            </a:r>
          </a:p>
          <a:p>
            <a:r>
              <a:rPr lang="en-US" dirty="0"/>
              <a:t>The Conic</a:t>
            </a:r>
          </a:p>
          <a:p>
            <a:r>
              <a:rPr lang="en-US" dirty="0" err="1"/>
              <a:t>Dumgoyne</a:t>
            </a:r>
            <a:endParaRPr lang="en-US" dirty="0"/>
          </a:p>
          <a:p>
            <a:r>
              <a:rPr lang="en-US" dirty="0"/>
              <a:t>Ben </a:t>
            </a:r>
            <a:r>
              <a:rPr lang="en-US" dirty="0" err="1"/>
              <a:t>A’an</a:t>
            </a:r>
            <a:endParaRPr lang="en-US" dirty="0"/>
          </a:p>
          <a:p>
            <a:r>
              <a:rPr lang="en-US" dirty="0"/>
              <a:t>Ben Lomond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FF2F88AA-C906-4E73-A47C-A00677EA64B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46033" t="19348" r="10949" b="14697"/>
          <a:stretch/>
        </p:blipFill>
        <p:spPr>
          <a:xfrm>
            <a:off x="5387927" y="876300"/>
            <a:ext cx="5880296" cy="5071365"/>
          </a:xfrm>
          <a:noFill/>
        </p:spPr>
      </p:pic>
    </p:spTree>
    <p:extLst>
      <p:ext uri="{BB962C8B-B14F-4D97-AF65-F5344CB8AC3E}">
        <p14:creationId xmlns:p14="http://schemas.microsoft.com/office/powerpoint/2010/main" val="427750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355" y="1994438"/>
            <a:ext cx="6320532" cy="4187952"/>
          </a:xfrm>
        </p:spPr>
        <p:txBody>
          <a:bodyPr>
            <a:normAutofit/>
          </a:bodyPr>
          <a:lstStyle/>
          <a:p>
            <a:r>
              <a:rPr lang="en-GB" dirty="0"/>
              <a:t>What are we raising money for?</a:t>
            </a:r>
          </a:p>
          <a:p>
            <a:pPr lvl="1"/>
            <a:r>
              <a:rPr lang="en-GB" dirty="0"/>
              <a:t>Exciting resources for learning</a:t>
            </a:r>
          </a:p>
          <a:p>
            <a:pPr lvl="1"/>
            <a:r>
              <a:rPr lang="en-GB" dirty="0"/>
              <a:t>Outdoor classroom</a:t>
            </a:r>
          </a:p>
          <a:p>
            <a:r>
              <a:rPr lang="en-GB" dirty="0"/>
              <a:t>When can you do it?</a:t>
            </a:r>
          </a:p>
          <a:p>
            <a:pPr lvl="1"/>
            <a:r>
              <a:rPr lang="en-GB" dirty="0"/>
              <a:t>6 weeks - 2</a:t>
            </a:r>
            <a:r>
              <a:rPr lang="en-GB" baseline="30000" dirty="0"/>
              <a:t>nd</a:t>
            </a:r>
            <a:r>
              <a:rPr lang="en-GB" dirty="0"/>
              <a:t> April – 14</a:t>
            </a:r>
            <a:r>
              <a:rPr lang="en-GB" baseline="30000" dirty="0"/>
              <a:t>th</a:t>
            </a:r>
            <a:r>
              <a:rPr lang="en-GB" dirty="0"/>
              <a:t> May</a:t>
            </a:r>
          </a:p>
          <a:p>
            <a:r>
              <a:rPr lang="en-GB" dirty="0"/>
              <a:t>Your class will get a poster </a:t>
            </a:r>
          </a:p>
          <a:p>
            <a:r>
              <a:rPr lang="en-GB" dirty="0"/>
              <a:t>Take your summit photos!</a:t>
            </a:r>
          </a:p>
          <a:p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55342406"/>
              </p:ext>
            </p:extLst>
          </p:nvPr>
        </p:nvGraphicFramePr>
        <p:xfrm>
          <a:off x="7050157" y="2173356"/>
          <a:ext cx="4172193" cy="28227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07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07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07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5678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  <a:endParaRPr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Hill name</a:t>
                      </a:r>
                      <a:endParaRPr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Height (m)</a:t>
                      </a:r>
                      <a:endParaRPr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r>
                        <a:rPr lang="en-GB" dirty="0"/>
                        <a:t>Sam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Ben Lomond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974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r>
                        <a:rPr lang="en-GB" dirty="0"/>
                        <a:t>Eilidh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Ben </a:t>
                      </a:r>
                      <a:r>
                        <a:rPr lang="en-GB" dirty="0" err="1"/>
                        <a:t>A’an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461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r>
                        <a:rPr lang="en-GB" dirty="0"/>
                        <a:t>Isla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Conic Hill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361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355" y="1994438"/>
            <a:ext cx="6320532" cy="4187952"/>
          </a:xfrm>
        </p:spPr>
        <p:txBody>
          <a:bodyPr>
            <a:normAutofit/>
          </a:bodyPr>
          <a:lstStyle/>
          <a:p>
            <a:r>
              <a:rPr lang="en-GB" dirty="0"/>
              <a:t>Have fun</a:t>
            </a:r>
          </a:p>
          <a:p>
            <a:r>
              <a:rPr lang="en-GB" dirty="0"/>
              <a:t>Get fit</a:t>
            </a:r>
          </a:p>
          <a:p>
            <a:r>
              <a:rPr lang="en-GB" dirty="0"/>
              <a:t>Fundraise for our school</a:t>
            </a:r>
          </a:p>
          <a:p>
            <a:r>
              <a:rPr lang="en-GB" dirty="0"/>
              <a:t>Stay safe</a:t>
            </a:r>
          </a:p>
          <a:p>
            <a:endParaRPr lang="en-GB" dirty="0"/>
          </a:p>
          <a:p>
            <a:r>
              <a:rPr lang="en-GB" dirty="0"/>
              <a:t>Take your time and remember your summit photos!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31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159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Segoe Print</vt:lpstr>
      <vt:lpstr>Nature Illustration 16x9</vt:lpstr>
      <vt:lpstr>Hill Walk Challenge</vt:lpstr>
      <vt:lpstr>Ben Nevis</vt:lpstr>
      <vt:lpstr>Fundraising Challenge</vt:lpstr>
      <vt:lpstr>Local Hills</vt:lpstr>
      <vt:lpstr>The Challenge…..</vt:lpstr>
      <vt:lpstr>The Challenge…..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Hill Walk Challenge</dc:title>
  <dc:creator>charlotte wallace</dc:creator>
  <cp:lastModifiedBy>Patrick Robertson</cp:lastModifiedBy>
  <cp:revision>5</cp:revision>
  <dcterms:created xsi:type="dcterms:W3CDTF">2021-03-26T16:51:41Z</dcterms:created>
  <dcterms:modified xsi:type="dcterms:W3CDTF">2021-03-29T17:52:04Z</dcterms:modified>
</cp:coreProperties>
</file>