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2"/>
  </p:notesMasterIdLst>
  <p:sldIdLst>
    <p:sldId id="256" r:id="rId2"/>
    <p:sldId id="271" r:id="rId3"/>
    <p:sldId id="260" r:id="rId4"/>
    <p:sldId id="258" r:id="rId5"/>
    <p:sldId id="273" r:id="rId6"/>
    <p:sldId id="259" r:id="rId7"/>
    <p:sldId id="262" r:id="rId8"/>
    <p:sldId id="263" r:id="rId9"/>
    <p:sldId id="264" r:id="rId10"/>
    <p:sldId id="270" r:id="rId11"/>
  </p:sldIdLst>
  <p:sldSz cx="9144000" cy="5143500" type="screen16x9"/>
  <p:notesSz cx="6858000" cy="9144000"/>
  <p:embeddedFontLst>
    <p:embeddedFont>
      <p:font typeface="Itim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ermanent Marker" panose="020B0604020202020204" charset="0"/>
      <p:regular r:id="rId18"/>
    </p:embeddedFont>
    <p:embeddedFont>
      <p:font typeface="Bradley Hand ITC" panose="03070402050302030203" pitchFamily="66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9045C-EEC0-4A93-B385-19B90A7A68B7}">
  <a:tblStyle styleId="{FE49045C-EEC0-4A93-B385-19B90A7A68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06" autoAdjust="0"/>
  </p:normalViewPr>
  <p:slideViewPr>
    <p:cSldViewPr snapToGrid="0">
      <p:cViewPr varScale="1">
        <p:scale>
          <a:sx n="82" d="100"/>
          <a:sy n="82" d="100"/>
        </p:scale>
        <p:origin x="1242" y="78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40" d="100"/>
          <a:sy n="140" d="100"/>
        </p:scale>
        <p:origin x="1254" y="-6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altLang="en-US" dirty="0"/>
              <a:t>Any text in red should be completed by each individual school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1149ae162d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1149ae162d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Outline transition arrangements for children and for teachers. Emphasise the passing on of information re children’s progress to ensure continual progress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Emphasise SLT continue to monitor progress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What to do if parents want further information.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73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619fd1901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619fd1901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altLang="en-US" u="sng" dirty="0" smtClean="0">
                <a:solidFill>
                  <a:srgbClr val="0070C0"/>
                </a:solidFill>
              </a:rPr>
              <a:t>You may wish to insert a slide/slides illustrating your projected numbers for stages and/or classes for next session.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endParaRPr lang="en-GB" altLang="en-US" u="sng" dirty="0" smtClean="0">
              <a:solidFill>
                <a:srgbClr val="0070C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altLang="en-US" u="sng" dirty="0" smtClean="0">
                <a:solidFill>
                  <a:srgbClr val="0070C0"/>
                </a:solidFill>
              </a:rPr>
              <a:t>Also you may decide to share your proposed class structure via another slide/slides here too.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alt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447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11619fd1901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11619fd1901_0_597:notes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400" cy="4616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dirty="0" err="1"/>
              <a:t>Organising</a:t>
            </a:r>
            <a:r>
              <a:rPr lang="en-US" dirty="0"/>
              <a:t> classes requires careful and effective planning.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In </a:t>
            </a:r>
            <a:r>
              <a:rPr lang="en-US" dirty="0"/>
              <a:t>reaching an initial decision to restructure classes and/or form a composite class, </a:t>
            </a:r>
            <a:r>
              <a:rPr lang="en-US" dirty="0" err="1"/>
              <a:t>headteachers</a:t>
            </a:r>
            <a:r>
              <a:rPr lang="en-US" dirty="0"/>
              <a:t> are required to staff the school following Stirling Council Schools, Learning and Education’s annual staffing exercise.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staffing exercise looks at roll analysis alongside other information about movement of children in and out of the school over the course of a school year, patterns of late enrolments and placing requests into and out of the school, as well as any planned new building in the catchment area of the school.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Following </a:t>
            </a:r>
            <a:r>
              <a:rPr lang="en-US" dirty="0"/>
              <a:t>this staffing exercise there is an analysis of teaching staff, and </a:t>
            </a:r>
            <a:r>
              <a:rPr lang="en-US" dirty="0" err="1"/>
              <a:t>headteachers</a:t>
            </a:r>
            <a:r>
              <a:rPr lang="en-US" dirty="0"/>
              <a:t> are then allocated the appropriate number of teaching staff.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national requirements for the </a:t>
            </a:r>
            <a:r>
              <a:rPr lang="en-US" dirty="0" err="1"/>
              <a:t>organisation</a:t>
            </a:r>
            <a:r>
              <a:rPr lang="en-US" dirty="0"/>
              <a:t> of classes are maximum of 25 learners in P1; 30 learners for each single stage class in P2 and P3, and 33 in P4-P7.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maximum number for any composite class is 25 learners.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Where </a:t>
            </a:r>
            <a:r>
              <a:rPr lang="en-US" dirty="0"/>
              <a:t>there is a change in pupil roll, class sizes or staffing levels, a restructuring of classes, including the formation of composite classes, may be required. </a:t>
            </a:r>
            <a:endParaRPr lang="en-US" dirty="0" smtClean="0"/>
          </a:p>
          <a:p>
            <a:pPr marL="0" lvl="0" indent="0">
              <a:spcAft>
                <a:spcPts val="1600"/>
              </a:spcAft>
              <a:buNone/>
            </a:pPr>
            <a:r>
              <a:rPr lang="en-US" dirty="0" smtClean="0"/>
              <a:t>It </a:t>
            </a:r>
            <a:r>
              <a:rPr lang="en-US" dirty="0"/>
              <a:t>is also likely, when composite classes are formed, that the population of single stage classes may also require to change. It may also be necessary for stages to be split across </a:t>
            </a:r>
            <a:r>
              <a:rPr lang="en-US" dirty="0" smtClean="0"/>
              <a:t>classes.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11619fd1901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11619fd1901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23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1619fd1901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0325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11619fd1901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Learning in multi age </a:t>
            </a:r>
            <a:r>
              <a:rPr lang="en-GB" altLang="en-US" dirty="0" smtClean="0"/>
              <a:t>groups or composite classes </a:t>
            </a:r>
            <a:r>
              <a:rPr lang="en-GB" altLang="en-US" dirty="0"/>
              <a:t>is </a:t>
            </a:r>
            <a:r>
              <a:rPr lang="en-GB" altLang="en-US" dirty="0" smtClean="0"/>
              <a:t>standard </a:t>
            </a:r>
            <a:r>
              <a:rPr lang="en-GB" altLang="en-US" dirty="0"/>
              <a:t>practice in the vast majority of </a:t>
            </a:r>
            <a:r>
              <a:rPr lang="en-GB" altLang="en-US" dirty="0" smtClean="0"/>
              <a:t>both small rural schools and larger primaries across Stirling and across Scotland</a:t>
            </a:r>
            <a:r>
              <a:rPr lang="en-GB" altLang="en-US" dirty="0"/>
              <a:t>. 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Moving to and from </a:t>
            </a:r>
            <a:r>
              <a:rPr lang="en-GB" altLang="en-US" dirty="0" smtClean="0"/>
              <a:t>single stream classes to composite classes and back again throughout a child’s primary education is </a:t>
            </a:r>
            <a:r>
              <a:rPr lang="en-GB" altLang="en-US" dirty="0"/>
              <a:t>common within </a:t>
            </a:r>
            <a:r>
              <a:rPr lang="en-GB" altLang="en-US" dirty="0" smtClean="0"/>
              <a:t>almost all of Stirling’s primary </a:t>
            </a:r>
            <a:r>
              <a:rPr lang="en-GB" altLang="en-US" dirty="0"/>
              <a:t>schools.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1619fd1901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1619fd1901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Stirling Council has a clear policy and guidelines on the structuring of classes.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consistency across all settings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clear criteria for </a:t>
            </a:r>
            <a:r>
              <a:rPr lang="en-GB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went</a:t>
            </a:r>
            <a:r>
              <a:rPr lang="en-GB" altLang="en-US" u="sng" baseline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through a full review and thorough consultation process during 2022 and from this was updated and finalised via committee in Feb 2023.</a:t>
            </a:r>
            <a:endParaRPr lang="en-GB" altLang="en-US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11619fd1901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11619fd1901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u="sng" dirty="0"/>
              <a:t>Outline </a:t>
            </a:r>
            <a:r>
              <a:rPr lang="en-GB" altLang="en-US" u="sng" dirty="0" smtClean="0"/>
              <a:t>the fact that all classes are composite classes with a range of learning needs</a:t>
            </a:r>
            <a:r>
              <a:rPr lang="en-GB" altLang="en-US" u="sng" baseline="0" dirty="0" smtClean="0"/>
              <a:t> and that teachers are trained to manage this.</a:t>
            </a:r>
            <a:endParaRPr lang="en-GB" altLang="en-US" u="sng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Outline how Curriculum for Excellence </a:t>
            </a:r>
            <a:r>
              <a:rPr lang="en-GB" altLang="en-US" dirty="0"/>
              <a:t>is designed to allow for meeting needs of every child, </a:t>
            </a:r>
            <a:r>
              <a:rPr lang="en-GB" altLang="en-US" dirty="0" smtClean="0"/>
              <a:t>flexibility, </a:t>
            </a:r>
            <a:r>
              <a:rPr lang="en-GB" altLang="en-US" u="sng" dirty="0" smtClean="0"/>
              <a:t>progression</a:t>
            </a:r>
            <a:r>
              <a:rPr lang="en-GB" altLang="en-US" dirty="0" smtClean="0"/>
              <a:t> etc.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Outline strength of school’s transition information and tracking and monitoring </a:t>
            </a:r>
            <a:r>
              <a:rPr lang="en-GB" altLang="en-US" dirty="0" smtClean="0"/>
              <a:t>procedures.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Outline the variety of learning approaches, social groups, whole class, ability groups, individual teaching/learning, independent learning </a:t>
            </a:r>
            <a:r>
              <a:rPr lang="en-GB" altLang="en-US" dirty="0" smtClean="0"/>
              <a:t>etc.</a:t>
            </a:r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Outline how peers will meet each other – including plans for working together and social opportunities to </a:t>
            </a:r>
            <a:r>
              <a:rPr lang="en-GB" altLang="en-US" dirty="0" smtClean="0"/>
              <a:t>meet.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u="sng" dirty="0" smtClean="0"/>
              <a:t>Mention that the</a:t>
            </a:r>
            <a:r>
              <a:rPr lang="en-GB" altLang="en-US" u="sng" baseline="0" dirty="0" smtClean="0"/>
              <a:t> school would also encourage parents to seek other social opportunities outside of school.</a:t>
            </a:r>
            <a:endParaRPr lang="en-GB" altLang="en-US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1619fd1901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11619fd1901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4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47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59" name="Google Shape;1359;p4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60" name="Google Shape;1360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1" name="Google Shape;1361;p4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2" name="Google Shape;1362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4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78" name="Google Shape;1378;p4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93" name="Google Shape;1393;p4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4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5" name="Google Shape;1395;p4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6" name="Google Shape;1396;p4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4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4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4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01" name="Google Shape;1401;p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20" name="Google Shape;1420;p48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1" name="Google Shape;1421;p48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2" name="Google Shape;1422;p48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423" name="Google Shape;1423;p4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36" name="Google Shape;1436;p4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5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60" name="Google Shape;1460;p5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50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1483" name="Google Shape;1483;p5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5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91" name="Google Shape;1491;p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262" y="2729663"/>
            <a:ext cx="2995174" cy="2414033"/>
            <a:chOff x="6562292" y="3785209"/>
            <a:chExt cx="1875030" cy="1511226"/>
          </a:xfrm>
        </p:grpSpPr>
        <p:grpSp>
          <p:nvGrpSpPr>
            <p:cNvPr id="1514" name="Google Shape;1514;p51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515" name="Google Shape;1515;p51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51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6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29" name="Google Shape;429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6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42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79" name="Google Shape;79;p3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80" name="Google Shape;80;p3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40" name="Google Shape;240;p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61" name="Google Shape;261;p9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9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3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3" name="Google Shape;293;p1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4" name="Google Shape;294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95" name="Google Shape;295;p1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296" name="Google Shape;296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" name="Google Shape;311;p1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2" name="Google Shape;312;p1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7" name="Google Shape;327;p1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4" name="Google Shape;344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4"/>
          <p:cNvSpPr txBox="1">
            <a:spLocks noGrp="1"/>
          </p:cNvSpPr>
          <p:nvPr>
            <p:ph type="title" idx="2" hasCustomPrompt="1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title" idx="4" hasCustomPrompt="1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6" hasCustomPrompt="1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4376" y="1286887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16" hasCustomPrompt="1"/>
          </p:nvPr>
        </p:nvSpPr>
        <p:spPr>
          <a:xfrm>
            <a:off x="784376" y="3284192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8" hasCustomPrompt="1"/>
          </p:nvPr>
        </p:nvSpPr>
        <p:spPr>
          <a:xfrm>
            <a:off x="784376" y="2313531"/>
            <a:ext cx="814500" cy="5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55" name="Google Shape;455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17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79" name="Google Shape;479;p17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480" name="Google Shape;480;p17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481" name="Google Shape;481;p17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7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3" name="Google Shape;483;p17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86" name="Google Shape;48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8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1" name="Google Shape;54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0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4" name="Google Shape;564;p20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0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7" name="Google Shape;567;p20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68" name="Google Shape;568;p20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9" name="Google Shape;569;p20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71" name="Google Shape;571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6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0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8"/>
          <p:cNvSpPr txBox="1">
            <a:spLocks noGrp="1"/>
          </p:cNvSpPr>
          <p:nvPr>
            <p:ph type="ctrTitle"/>
          </p:nvPr>
        </p:nvSpPr>
        <p:spPr>
          <a:xfrm>
            <a:off x="1904301" y="1460922"/>
            <a:ext cx="5343787" cy="16597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3600" dirty="0" smtClean="0">
                <a:solidFill>
                  <a:schemeClr val="bg2"/>
                </a:solidFill>
              </a:rPr>
              <a:t>Balfron P</a:t>
            </a:r>
            <a:r>
              <a:rPr lang="en" sz="3600" dirty="0" smtClean="0">
                <a:solidFill>
                  <a:schemeClr val="bg2"/>
                </a:solidFill>
              </a:rPr>
              <a:t>rimary School</a:t>
            </a:r>
            <a:r>
              <a:rPr lang="en" sz="4000" dirty="0">
                <a:solidFill>
                  <a:srgbClr val="FF0000"/>
                </a:solidFill>
              </a:rPr>
              <a:t/>
            </a:r>
            <a:br>
              <a:rPr lang="en" sz="4000" dirty="0">
                <a:solidFill>
                  <a:srgbClr val="FF0000"/>
                </a:solidFill>
              </a:rPr>
            </a:br>
            <a:r>
              <a:rPr lang="en" sz="4000" dirty="0" smtClean="0">
                <a:solidFill>
                  <a:srgbClr val="FF0000"/>
                </a:solidFill>
              </a:rPr>
              <a:t/>
            </a:r>
            <a:br>
              <a:rPr lang="en" sz="4000" dirty="0" smtClean="0">
                <a:solidFill>
                  <a:srgbClr val="FF0000"/>
                </a:solidFill>
              </a:rPr>
            </a:br>
            <a:r>
              <a:rPr lang="en" sz="3600" dirty="0" smtClean="0">
                <a:solidFill>
                  <a:schemeClr val="bg2"/>
                </a:solidFill>
              </a:rPr>
              <a:t>Organisation of </a:t>
            </a:r>
            <a:r>
              <a:rPr lang="en" sz="3600" dirty="0" smtClean="0">
                <a:solidFill>
                  <a:schemeClr val="bg2"/>
                </a:solidFill>
              </a:rPr>
              <a:t>P1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535" name="Google Shape;1535;p5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 dirty="0" smtClean="0"/>
              <a:t>12</a:t>
            </a:r>
            <a:r>
              <a:rPr lang="en" b="1" baseline="30000" dirty="0" smtClean="0"/>
              <a:t>th</a:t>
            </a:r>
            <a:r>
              <a:rPr lang="en" b="1" dirty="0" smtClean="0"/>
              <a:t> March 2024</a:t>
            </a:r>
            <a:endParaRPr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7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What happens now?</a:t>
            </a:r>
            <a:endParaRPr dirty="0"/>
          </a:p>
        </p:txBody>
      </p:sp>
      <p:grpSp>
        <p:nvGrpSpPr>
          <p:cNvPr id="2094" name="Google Shape;2094;p71"/>
          <p:cNvGrpSpPr/>
          <p:nvPr/>
        </p:nvGrpSpPr>
        <p:grpSpPr>
          <a:xfrm>
            <a:off x="1761528" y="985125"/>
            <a:ext cx="5620945" cy="176025"/>
            <a:chOff x="4345425" y="2175475"/>
            <a:chExt cx="800750" cy="176025"/>
          </a:xfrm>
        </p:grpSpPr>
        <p:sp>
          <p:nvSpPr>
            <p:cNvPr id="2095" name="Google Shape;2095;p7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7" name="Google Shape;2097;p71"/>
          <p:cNvGrpSpPr/>
          <p:nvPr/>
        </p:nvGrpSpPr>
        <p:grpSpPr>
          <a:xfrm rot="7203477" flipH="1">
            <a:off x="496113" y="1076067"/>
            <a:ext cx="595080" cy="675869"/>
            <a:chOff x="5464100" y="4208075"/>
            <a:chExt cx="494625" cy="579650"/>
          </a:xfrm>
        </p:grpSpPr>
        <p:sp>
          <p:nvSpPr>
            <p:cNvPr id="2098" name="Google Shape;2098;p71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0" name="Google Shape;2110;p71"/>
          <p:cNvGrpSpPr/>
          <p:nvPr/>
        </p:nvGrpSpPr>
        <p:grpSpPr>
          <a:xfrm rot="20042123">
            <a:off x="6872627" y="886752"/>
            <a:ext cx="2305989" cy="512912"/>
            <a:chOff x="7051300" y="3461525"/>
            <a:chExt cx="2305989" cy="512912"/>
          </a:xfrm>
        </p:grpSpPr>
        <p:sp>
          <p:nvSpPr>
            <p:cNvPr id="2111" name="Google Shape;2111;p71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1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1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1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1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1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1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1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1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1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1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1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1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1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1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1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1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1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71"/>
          <p:cNvGrpSpPr/>
          <p:nvPr/>
        </p:nvGrpSpPr>
        <p:grpSpPr>
          <a:xfrm rot="1514788">
            <a:off x="7776995" y="4051826"/>
            <a:ext cx="1376274" cy="908487"/>
            <a:chOff x="5248525" y="821375"/>
            <a:chExt cx="1082824" cy="694544"/>
          </a:xfrm>
        </p:grpSpPr>
        <p:sp>
          <p:nvSpPr>
            <p:cNvPr id="2130" name="Google Shape;2130;p71"/>
            <p:cNvSpPr/>
            <p:nvPr/>
          </p:nvSpPr>
          <p:spPr>
            <a:xfrm>
              <a:off x="5386964" y="1033865"/>
              <a:ext cx="843217" cy="475585"/>
            </a:xfrm>
            <a:custGeom>
              <a:avLst/>
              <a:gdLst/>
              <a:ahLst/>
              <a:cxnLst/>
              <a:rect l="l" t="t" r="r" b="b"/>
              <a:pathLst>
                <a:path w="24870" h="14027" extrusionOk="0">
                  <a:moveTo>
                    <a:pt x="2110" y="1"/>
                  </a:moveTo>
                  <a:lnTo>
                    <a:pt x="172" y="5463"/>
                  </a:lnTo>
                  <a:lnTo>
                    <a:pt x="0" y="5941"/>
                  </a:lnTo>
                  <a:lnTo>
                    <a:pt x="22760" y="14026"/>
                  </a:lnTo>
                  <a:lnTo>
                    <a:pt x="22995" y="13368"/>
                  </a:lnTo>
                  <a:lnTo>
                    <a:pt x="24870" y="8086"/>
                  </a:lnTo>
                  <a:lnTo>
                    <a:pt x="2110" y="1"/>
                  </a:lnTo>
                  <a:close/>
                </a:path>
              </a:pathLst>
            </a:custGeom>
            <a:solidFill>
              <a:srgbClr val="028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1"/>
            <p:cNvSpPr/>
            <p:nvPr/>
          </p:nvSpPr>
          <p:spPr>
            <a:xfrm>
              <a:off x="5455115" y="824528"/>
              <a:ext cx="851795" cy="486876"/>
            </a:xfrm>
            <a:custGeom>
              <a:avLst/>
              <a:gdLst/>
              <a:ahLst/>
              <a:cxnLst/>
              <a:rect l="l" t="t" r="r" b="b"/>
              <a:pathLst>
                <a:path w="25123" h="14360" extrusionOk="0">
                  <a:moveTo>
                    <a:pt x="2209" y="0"/>
                  </a:moveTo>
                  <a:lnTo>
                    <a:pt x="0" y="6220"/>
                  </a:lnTo>
                  <a:lnTo>
                    <a:pt x="22914" y="14359"/>
                  </a:lnTo>
                  <a:lnTo>
                    <a:pt x="25122" y="814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00A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1"/>
            <p:cNvSpPr/>
            <p:nvPr/>
          </p:nvSpPr>
          <p:spPr>
            <a:xfrm>
              <a:off x="5343564" y="832157"/>
              <a:ext cx="980431" cy="665352"/>
            </a:xfrm>
            <a:custGeom>
              <a:avLst/>
              <a:gdLst/>
              <a:ahLst/>
              <a:cxnLst/>
              <a:rect l="l" t="t" r="r" b="b"/>
              <a:pathLst>
                <a:path w="28917" h="19624" extrusionOk="0">
                  <a:moveTo>
                    <a:pt x="3858" y="0"/>
                  </a:moveTo>
                  <a:lnTo>
                    <a:pt x="0" y="10853"/>
                  </a:lnTo>
                  <a:cubicBezTo>
                    <a:pt x="36" y="10889"/>
                    <a:pt x="72" y="10916"/>
                    <a:pt x="118" y="10934"/>
                  </a:cubicBezTo>
                  <a:lnTo>
                    <a:pt x="1452" y="11412"/>
                  </a:lnTo>
                  <a:lnTo>
                    <a:pt x="3390" y="5950"/>
                  </a:lnTo>
                  <a:lnTo>
                    <a:pt x="5328" y="496"/>
                  </a:lnTo>
                  <a:lnTo>
                    <a:pt x="3994" y="27"/>
                  </a:lnTo>
                  <a:cubicBezTo>
                    <a:pt x="3948" y="18"/>
                    <a:pt x="3903" y="9"/>
                    <a:pt x="3858" y="0"/>
                  </a:cubicBezTo>
                  <a:close/>
                  <a:moveTo>
                    <a:pt x="28061" y="8681"/>
                  </a:moveTo>
                  <a:lnTo>
                    <a:pt x="26150" y="14035"/>
                  </a:lnTo>
                  <a:lnTo>
                    <a:pt x="24275" y="19317"/>
                  </a:lnTo>
                  <a:lnTo>
                    <a:pt x="25140" y="19624"/>
                  </a:lnTo>
                  <a:lnTo>
                    <a:pt x="28917" y="8978"/>
                  </a:lnTo>
                  <a:lnTo>
                    <a:pt x="28061" y="8681"/>
                  </a:lnTo>
                  <a:close/>
                </a:path>
              </a:pathLst>
            </a:custGeom>
            <a:solidFill>
              <a:srgbClr val="AFA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1"/>
            <p:cNvSpPr/>
            <p:nvPr/>
          </p:nvSpPr>
          <p:spPr>
            <a:xfrm>
              <a:off x="5248525" y="830292"/>
              <a:ext cx="225875" cy="369870"/>
            </a:xfrm>
            <a:custGeom>
              <a:avLst/>
              <a:gdLst/>
              <a:ahLst/>
              <a:cxnLst/>
              <a:rect l="l" t="t" r="r" b="b"/>
              <a:pathLst>
                <a:path w="6662" h="10909" extrusionOk="0">
                  <a:moveTo>
                    <a:pt x="5792" y="0"/>
                  </a:moveTo>
                  <a:cubicBezTo>
                    <a:pt x="3890" y="0"/>
                    <a:pt x="2470" y="856"/>
                    <a:pt x="1550" y="2561"/>
                  </a:cubicBezTo>
                  <a:cubicBezTo>
                    <a:pt x="1019" y="3553"/>
                    <a:pt x="640" y="4607"/>
                    <a:pt x="424" y="5743"/>
                  </a:cubicBezTo>
                  <a:cubicBezTo>
                    <a:pt x="0" y="7934"/>
                    <a:pt x="802" y="9655"/>
                    <a:pt x="2803" y="10908"/>
                  </a:cubicBezTo>
                  <a:lnTo>
                    <a:pt x="6661" y="55"/>
                  </a:lnTo>
                  <a:cubicBezTo>
                    <a:pt x="6361" y="18"/>
                    <a:pt x="6071" y="0"/>
                    <a:pt x="579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1"/>
            <p:cNvSpPr/>
            <p:nvPr/>
          </p:nvSpPr>
          <p:spPr>
            <a:xfrm>
              <a:off x="5250356" y="821375"/>
              <a:ext cx="1080993" cy="694544"/>
            </a:xfrm>
            <a:custGeom>
              <a:avLst/>
              <a:gdLst/>
              <a:ahLst/>
              <a:cxnLst/>
              <a:rect l="l" t="t" r="r" b="b"/>
              <a:pathLst>
                <a:path w="31883" h="20485" extrusionOk="0">
                  <a:moveTo>
                    <a:pt x="30903" y="9238"/>
                  </a:moveTo>
                  <a:lnTo>
                    <a:pt x="31425" y="9422"/>
                  </a:lnTo>
                  <a:lnTo>
                    <a:pt x="31425" y="9422"/>
                  </a:lnTo>
                  <a:cubicBezTo>
                    <a:pt x="31154" y="10260"/>
                    <a:pt x="30869" y="11089"/>
                    <a:pt x="30584" y="11910"/>
                  </a:cubicBezTo>
                  <a:cubicBezTo>
                    <a:pt x="30287" y="12803"/>
                    <a:pt x="29971" y="13686"/>
                    <a:pt x="29656" y="14578"/>
                  </a:cubicBezTo>
                  <a:lnTo>
                    <a:pt x="28700" y="17238"/>
                  </a:lnTo>
                  <a:cubicBezTo>
                    <a:pt x="28398" y="18060"/>
                    <a:pt x="28088" y="18875"/>
                    <a:pt x="27770" y="19697"/>
                  </a:cubicBezTo>
                  <a:lnTo>
                    <a:pt x="27770" y="19697"/>
                  </a:lnTo>
                  <a:lnTo>
                    <a:pt x="27262" y="19517"/>
                  </a:lnTo>
                  <a:lnTo>
                    <a:pt x="27262" y="19517"/>
                  </a:lnTo>
                  <a:cubicBezTo>
                    <a:pt x="27552" y="18623"/>
                    <a:pt x="27856" y="17736"/>
                    <a:pt x="28160" y="16841"/>
                  </a:cubicBezTo>
                  <a:cubicBezTo>
                    <a:pt x="28493" y="15894"/>
                    <a:pt x="28818" y="14948"/>
                    <a:pt x="29160" y="14002"/>
                  </a:cubicBezTo>
                  <a:cubicBezTo>
                    <a:pt x="29503" y="13055"/>
                    <a:pt x="29836" y="12109"/>
                    <a:pt x="30179" y="11171"/>
                  </a:cubicBezTo>
                  <a:cubicBezTo>
                    <a:pt x="30419" y="10523"/>
                    <a:pt x="30660" y="9880"/>
                    <a:pt x="30903" y="9238"/>
                  </a:cubicBezTo>
                  <a:close/>
                  <a:moveTo>
                    <a:pt x="5751" y="373"/>
                  </a:moveTo>
                  <a:cubicBezTo>
                    <a:pt x="6073" y="381"/>
                    <a:pt x="6404" y="417"/>
                    <a:pt x="6717" y="470"/>
                  </a:cubicBezTo>
                  <a:lnTo>
                    <a:pt x="6717" y="470"/>
                  </a:lnTo>
                  <a:cubicBezTo>
                    <a:pt x="6935" y="557"/>
                    <a:pt x="7145" y="636"/>
                    <a:pt x="7355" y="724"/>
                  </a:cubicBezTo>
                  <a:cubicBezTo>
                    <a:pt x="7581" y="814"/>
                    <a:pt x="7797" y="904"/>
                    <a:pt x="8013" y="994"/>
                  </a:cubicBezTo>
                  <a:cubicBezTo>
                    <a:pt x="8013" y="994"/>
                    <a:pt x="8013" y="1003"/>
                    <a:pt x="8013" y="1003"/>
                  </a:cubicBezTo>
                  <a:cubicBezTo>
                    <a:pt x="8033" y="1009"/>
                    <a:pt x="8052" y="1011"/>
                    <a:pt x="8071" y="1011"/>
                  </a:cubicBezTo>
                  <a:cubicBezTo>
                    <a:pt x="8152" y="1011"/>
                    <a:pt x="8228" y="966"/>
                    <a:pt x="8257" y="886"/>
                  </a:cubicBezTo>
                  <a:lnTo>
                    <a:pt x="8257" y="877"/>
                  </a:lnTo>
                  <a:lnTo>
                    <a:pt x="8414" y="444"/>
                  </a:lnTo>
                  <a:lnTo>
                    <a:pt x="8414" y="444"/>
                  </a:lnTo>
                  <a:cubicBezTo>
                    <a:pt x="10263" y="1072"/>
                    <a:pt x="12104" y="1701"/>
                    <a:pt x="13945" y="2347"/>
                  </a:cubicBezTo>
                  <a:cubicBezTo>
                    <a:pt x="15847" y="3005"/>
                    <a:pt x="17749" y="3672"/>
                    <a:pt x="19641" y="4339"/>
                  </a:cubicBezTo>
                  <a:lnTo>
                    <a:pt x="22490" y="5348"/>
                  </a:lnTo>
                  <a:lnTo>
                    <a:pt x="25329" y="6367"/>
                  </a:lnTo>
                  <a:cubicBezTo>
                    <a:pt x="27160" y="7029"/>
                    <a:pt x="28991" y="7701"/>
                    <a:pt x="30814" y="8396"/>
                  </a:cubicBezTo>
                  <a:lnTo>
                    <a:pt x="30814" y="8396"/>
                  </a:lnTo>
                  <a:cubicBezTo>
                    <a:pt x="30764" y="8551"/>
                    <a:pt x="30714" y="8705"/>
                    <a:pt x="30664" y="8859"/>
                  </a:cubicBezTo>
                  <a:lnTo>
                    <a:pt x="30664" y="8859"/>
                  </a:lnTo>
                  <a:cubicBezTo>
                    <a:pt x="30645" y="8878"/>
                    <a:pt x="30630" y="8901"/>
                    <a:pt x="30620" y="8927"/>
                  </a:cubicBezTo>
                  <a:cubicBezTo>
                    <a:pt x="30610" y="8958"/>
                    <a:pt x="30607" y="8990"/>
                    <a:pt x="30611" y="9019"/>
                  </a:cubicBezTo>
                  <a:lnTo>
                    <a:pt x="30611" y="9019"/>
                  </a:lnTo>
                  <a:cubicBezTo>
                    <a:pt x="30384" y="9706"/>
                    <a:pt x="30151" y="10391"/>
                    <a:pt x="29917" y="11072"/>
                  </a:cubicBezTo>
                  <a:cubicBezTo>
                    <a:pt x="29602" y="12027"/>
                    <a:pt x="29259" y="12974"/>
                    <a:pt x="28926" y="13920"/>
                  </a:cubicBezTo>
                  <a:cubicBezTo>
                    <a:pt x="28592" y="14867"/>
                    <a:pt x="28250" y="15804"/>
                    <a:pt x="27907" y="16751"/>
                  </a:cubicBezTo>
                  <a:cubicBezTo>
                    <a:pt x="27557" y="17694"/>
                    <a:pt x="27216" y="18628"/>
                    <a:pt x="26847" y="19562"/>
                  </a:cubicBezTo>
                  <a:lnTo>
                    <a:pt x="26847" y="19562"/>
                  </a:lnTo>
                  <a:cubicBezTo>
                    <a:pt x="26846" y="19565"/>
                    <a:pt x="26845" y="19569"/>
                    <a:pt x="26844" y="19572"/>
                  </a:cubicBezTo>
                  <a:lnTo>
                    <a:pt x="26841" y="19578"/>
                  </a:lnTo>
                  <a:lnTo>
                    <a:pt x="26841" y="19578"/>
                  </a:lnTo>
                  <a:cubicBezTo>
                    <a:pt x="26840" y="19580"/>
                    <a:pt x="26838" y="19581"/>
                    <a:pt x="26835" y="19581"/>
                  </a:cubicBezTo>
                  <a:cubicBezTo>
                    <a:pt x="26832" y="19592"/>
                    <a:pt x="26830" y="19603"/>
                    <a:pt x="26829" y="19614"/>
                  </a:cubicBezTo>
                  <a:lnTo>
                    <a:pt x="26829" y="19614"/>
                  </a:lnTo>
                  <a:lnTo>
                    <a:pt x="26673" y="20051"/>
                  </a:lnTo>
                  <a:lnTo>
                    <a:pt x="26673" y="20051"/>
                  </a:lnTo>
                  <a:cubicBezTo>
                    <a:pt x="24831" y="19414"/>
                    <a:pt x="22989" y="18785"/>
                    <a:pt x="21147" y="18148"/>
                  </a:cubicBezTo>
                  <a:lnTo>
                    <a:pt x="15450" y="16147"/>
                  </a:lnTo>
                  <a:lnTo>
                    <a:pt x="9753" y="14137"/>
                  </a:lnTo>
                  <a:cubicBezTo>
                    <a:pt x="7921" y="13474"/>
                    <a:pt x="6090" y="12811"/>
                    <a:pt x="4274" y="12091"/>
                  </a:cubicBezTo>
                  <a:lnTo>
                    <a:pt x="4274" y="12091"/>
                  </a:lnTo>
                  <a:lnTo>
                    <a:pt x="4381" y="11793"/>
                  </a:lnTo>
                  <a:cubicBezTo>
                    <a:pt x="4417" y="11694"/>
                    <a:pt x="4363" y="11586"/>
                    <a:pt x="4264" y="11550"/>
                  </a:cubicBezTo>
                  <a:cubicBezTo>
                    <a:pt x="3813" y="11397"/>
                    <a:pt x="3371" y="11252"/>
                    <a:pt x="2921" y="11099"/>
                  </a:cubicBezTo>
                  <a:lnTo>
                    <a:pt x="2921" y="11099"/>
                  </a:lnTo>
                  <a:lnTo>
                    <a:pt x="2957" y="11108"/>
                  </a:lnTo>
                  <a:cubicBezTo>
                    <a:pt x="2398" y="10784"/>
                    <a:pt x="1884" y="10378"/>
                    <a:pt x="1460" y="9891"/>
                  </a:cubicBezTo>
                  <a:cubicBezTo>
                    <a:pt x="1046" y="9404"/>
                    <a:pt x="739" y="8828"/>
                    <a:pt x="595" y="8215"/>
                  </a:cubicBezTo>
                  <a:cubicBezTo>
                    <a:pt x="442" y="7602"/>
                    <a:pt x="451" y="6962"/>
                    <a:pt x="550" y="6331"/>
                  </a:cubicBezTo>
                  <a:cubicBezTo>
                    <a:pt x="604" y="6015"/>
                    <a:pt x="685" y="5700"/>
                    <a:pt x="766" y="5393"/>
                  </a:cubicBezTo>
                  <a:cubicBezTo>
                    <a:pt x="856" y="5078"/>
                    <a:pt x="956" y="4771"/>
                    <a:pt x="1055" y="4465"/>
                  </a:cubicBezTo>
                  <a:cubicBezTo>
                    <a:pt x="1514" y="3266"/>
                    <a:pt x="2010" y="2022"/>
                    <a:pt x="3029" y="1211"/>
                  </a:cubicBezTo>
                  <a:cubicBezTo>
                    <a:pt x="3534" y="814"/>
                    <a:pt x="4147" y="562"/>
                    <a:pt x="4787" y="454"/>
                  </a:cubicBezTo>
                  <a:cubicBezTo>
                    <a:pt x="5102" y="391"/>
                    <a:pt x="5426" y="373"/>
                    <a:pt x="5751" y="373"/>
                  </a:cubicBezTo>
                  <a:close/>
                  <a:moveTo>
                    <a:pt x="8302" y="1"/>
                  </a:moveTo>
                  <a:cubicBezTo>
                    <a:pt x="8223" y="1"/>
                    <a:pt x="8150" y="51"/>
                    <a:pt x="8122" y="129"/>
                  </a:cubicBezTo>
                  <a:lnTo>
                    <a:pt x="8113" y="129"/>
                  </a:lnTo>
                  <a:lnTo>
                    <a:pt x="7956" y="581"/>
                  </a:lnTo>
                  <a:lnTo>
                    <a:pt x="7956" y="581"/>
                  </a:lnTo>
                  <a:cubicBezTo>
                    <a:pt x="7792" y="532"/>
                    <a:pt x="7628" y="479"/>
                    <a:pt x="7464" y="427"/>
                  </a:cubicBezTo>
                  <a:cubicBezTo>
                    <a:pt x="7238" y="363"/>
                    <a:pt x="7013" y="291"/>
                    <a:pt x="6788" y="219"/>
                  </a:cubicBezTo>
                  <a:lnTo>
                    <a:pt x="6779" y="219"/>
                  </a:lnTo>
                  <a:cubicBezTo>
                    <a:pt x="6779" y="210"/>
                    <a:pt x="6770" y="210"/>
                    <a:pt x="6761" y="210"/>
                  </a:cubicBezTo>
                  <a:cubicBezTo>
                    <a:pt x="6451" y="177"/>
                    <a:pt x="6140" y="157"/>
                    <a:pt x="5828" y="157"/>
                  </a:cubicBezTo>
                  <a:cubicBezTo>
                    <a:pt x="5468" y="157"/>
                    <a:pt x="5108" y="183"/>
                    <a:pt x="4750" y="246"/>
                  </a:cubicBezTo>
                  <a:cubicBezTo>
                    <a:pt x="4083" y="363"/>
                    <a:pt x="3434" y="616"/>
                    <a:pt x="2876" y="994"/>
                  </a:cubicBezTo>
                  <a:cubicBezTo>
                    <a:pt x="2299" y="1373"/>
                    <a:pt x="1821" y="1887"/>
                    <a:pt x="1442" y="2464"/>
                  </a:cubicBezTo>
                  <a:cubicBezTo>
                    <a:pt x="1253" y="2752"/>
                    <a:pt x="1100" y="3050"/>
                    <a:pt x="956" y="3347"/>
                  </a:cubicBezTo>
                  <a:cubicBezTo>
                    <a:pt x="802" y="3654"/>
                    <a:pt x="676" y="3969"/>
                    <a:pt x="568" y="4294"/>
                  </a:cubicBezTo>
                  <a:cubicBezTo>
                    <a:pt x="343" y="4934"/>
                    <a:pt x="171" y="5583"/>
                    <a:pt x="81" y="6268"/>
                  </a:cubicBezTo>
                  <a:cubicBezTo>
                    <a:pt x="0" y="6944"/>
                    <a:pt x="27" y="7647"/>
                    <a:pt x="225" y="8314"/>
                  </a:cubicBezTo>
                  <a:cubicBezTo>
                    <a:pt x="406" y="8981"/>
                    <a:pt x="766" y="9594"/>
                    <a:pt x="1208" y="10108"/>
                  </a:cubicBezTo>
                  <a:cubicBezTo>
                    <a:pt x="1659" y="10630"/>
                    <a:pt x="2209" y="11045"/>
                    <a:pt x="2776" y="11397"/>
                  </a:cubicBezTo>
                  <a:cubicBezTo>
                    <a:pt x="2785" y="11406"/>
                    <a:pt x="2794" y="11415"/>
                    <a:pt x="2803" y="11415"/>
                  </a:cubicBezTo>
                  <a:lnTo>
                    <a:pt x="2812" y="11415"/>
                  </a:lnTo>
                  <a:cubicBezTo>
                    <a:pt x="3194" y="11555"/>
                    <a:pt x="3575" y="11695"/>
                    <a:pt x="3957" y="11841"/>
                  </a:cubicBezTo>
                  <a:lnTo>
                    <a:pt x="3957" y="11841"/>
                  </a:lnTo>
                  <a:lnTo>
                    <a:pt x="3849" y="12136"/>
                  </a:lnTo>
                  <a:lnTo>
                    <a:pt x="3840" y="12154"/>
                  </a:lnTo>
                  <a:cubicBezTo>
                    <a:pt x="3813" y="12253"/>
                    <a:pt x="3867" y="12361"/>
                    <a:pt x="3966" y="12388"/>
                  </a:cubicBezTo>
                  <a:cubicBezTo>
                    <a:pt x="5886" y="12992"/>
                    <a:pt x="7788" y="13650"/>
                    <a:pt x="9690" y="14317"/>
                  </a:cubicBezTo>
                  <a:lnTo>
                    <a:pt x="15378" y="16345"/>
                  </a:lnTo>
                  <a:lnTo>
                    <a:pt x="21057" y="18400"/>
                  </a:lnTo>
                  <a:cubicBezTo>
                    <a:pt x="22950" y="19076"/>
                    <a:pt x="24833" y="19779"/>
                    <a:pt x="26726" y="20473"/>
                  </a:cubicBezTo>
                  <a:cubicBezTo>
                    <a:pt x="26747" y="20481"/>
                    <a:pt x="26769" y="20485"/>
                    <a:pt x="26791" y="20485"/>
                  </a:cubicBezTo>
                  <a:cubicBezTo>
                    <a:pt x="26871" y="20485"/>
                    <a:pt x="26950" y="20435"/>
                    <a:pt x="26979" y="20356"/>
                  </a:cubicBezTo>
                  <a:lnTo>
                    <a:pt x="27142" y="19880"/>
                  </a:lnTo>
                  <a:lnTo>
                    <a:pt x="27142" y="19880"/>
                  </a:lnTo>
                  <a:lnTo>
                    <a:pt x="27817" y="20122"/>
                  </a:lnTo>
                  <a:lnTo>
                    <a:pt x="27835" y="20131"/>
                  </a:lnTo>
                  <a:cubicBezTo>
                    <a:pt x="27852" y="20136"/>
                    <a:pt x="27869" y="20138"/>
                    <a:pt x="27886" y="20138"/>
                  </a:cubicBezTo>
                  <a:cubicBezTo>
                    <a:pt x="27967" y="20138"/>
                    <a:pt x="28040" y="20087"/>
                    <a:pt x="28069" y="20005"/>
                  </a:cubicBezTo>
                  <a:cubicBezTo>
                    <a:pt x="28358" y="19112"/>
                    <a:pt x="28655" y="18220"/>
                    <a:pt x="28962" y="17328"/>
                  </a:cubicBezTo>
                  <a:lnTo>
                    <a:pt x="29890" y="14660"/>
                  </a:lnTo>
                  <a:cubicBezTo>
                    <a:pt x="30215" y="13776"/>
                    <a:pt x="30530" y="12893"/>
                    <a:pt x="30855" y="12009"/>
                  </a:cubicBezTo>
                  <a:cubicBezTo>
                    <a:pt x="31179" y="11126"/>
                    <a:pt x="31504" y="10243"/>
                    <a:pt x="31846" y="9368"/>
                  </a:cubicBezTo>
                  <a:cubicBezTo>
                    <a:pt x="31846" y="9368"/>
                    <a:pt x="31846" y="9359"/>
                    <a:pt x="31846" y="9359"/>
                  </a:cubicBezTo>
                  <a:cubicBezTo>
                    <a:pt x="31882" y="9260"/>
                    <a:pt x="31837" y="9152"/>
                    <a:pt x="31738" y="9116"/>
                  </a:cubicBezTo>
                  <a:lnTo>
                    <a:pt x="31729" y="9116"/>
                  </a:lnTo>
                  <a:lnTo>
                    <a:pt x="31043" y="8870"/>
                  </a:lnTo>
                  <a:lnTo>
                    <a:pt x="31043" y="8870"/>
                  </a:lnTo>
                  <a:cubicBezTo>
                    <a:pt x="31109" y="8697"/>
                    <a:pt x="31176" y="8523"/>
                    <a:pt x="31242" y="8350"/>
                  </a:cubicBezTo>
                  <a:cubicBezTo>
                    <a:pt x="31242" y="8350"/>
                    <a:pt x="31242" y="8341"/>
                    <a:pt x="31242" y="8341"/>
                  </a:cubicBezTo>
                  <a:cubicBezTo>
                    <a:pt x="31278" y="8242"/>
                    <a:pt x="31224" y="8133"/>
                    <a:pt x="31125" y="8097"/>
                  </a:cubicBezTo>
                  <a:cubicBezTo>
                    <a:pt x="29214" y="7466"/>
                    <a:pt x="27303" y="6817"/>
                    <a:pt x="25410" y="6150"/>
                  </a:cubicBezTo>
                  <a:lnTo>
                    <a:pt x="22562" y="5150"/>
                  </a:lnTo>
                  <a:lnTo>
                    <a:pt x="19714" y="4131"/>
                  </a:lnTo>
                  <a:cubicBezTo>
                    <a:pt x="17821" y="3455"/>
                    <a:pt x="15928" y="2779"/>
                    <a:pt x="14035" y="2085"/>
                  </a:cubicBezTo>
                  <a:cubicBezTo>
                    <a:pt x="12142" y="1409"/>
                    <a:pt x="10258" y="706"/>
                    <a:pt x="8365" y="12"/>
                  </a:cubicBezTo>
                  <a:cubicBezTo>
                    <a:pt x="8344" y="4"/>
                    <a:pt x="8323" y="1"/>
                    <a:pt x="8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1"/>
            <p:cNvSpPr/>
            <p:nvPr/>
          </p:nvSpPr>
          <p:spPr>
            <a:xfrm>
              <a:off x="5385438" y="842193"/>
              <a:ext cx="146402" cy="383398"/>
            </a:xfrm>
            <a:custGeom>
              <a:avLst/>
              <a:gdLst/>
              <a:ahLst/>
              <a:cxnLst/>
              <a:rect l="l" t="t" r="r" b="b"/>
              <a:pathLst>
                <a:path w="4318" h="11308" extrusionOk="0">
                  <a:moveTo>
                    <a:pt x="4098" y="1"/>
                  </a:moveTo>
                  <a:cubicBezTo>
                    <a:pt x="4017" y="1"/>
                    <a:pt x="3941" y="57"/>
                    <a:pt x="3912" y="137"/>
                  </a:cubicBezTo>
                  <a:cubicBezTo>
                    <a:pt x="3624" y="1057"/>
                    <a:pt x="3299" y="1967"/>
                    <a:pt x="2984" y="2877"/>
                  </a:cubicBezTo>
                  <a:lnTo>
                    <a:pt x="2001" y="5609"/>
                  </a:lnTo>
                  <a:lnTo>
                    <a:pt x="1028" y="8331"/>
                  </a:lnTo>
                  <a:cubicBezTo>
                    <a:pt x="703" y="9241"/>
                    <a:pt x="361" y="10143"/>
                    <a:pt x="36" y="11053"/>
                  </a:cubicBezTo>
                  <a:cubicBezTo>
                    <a:pt x="0" y="11152"/>
                    <a:pt x="54" y="11269"/>
                    <a:pt x="154" y="11296"/>
                  </a:cubicBezTo>
                  <a:cubicBezTo>
                    <a:pt x="174" y="11304"/>
                    <a:pt x="196" y="11308"/>
                    <a:pt x="217" y="11308"/>
                  </a:cubicBezTo>
                  <a:cubicBezTo>
                    <a:pt x="295" y="11308"/>
                    <a:pt x="368" y="11257"/>
                    <a:pt x="397" y="11179"/>
                  </a:cubicBezTo>
                  <a:cubicBezTo>
                    <a:pt x="712" y="10269"/>
                    <a:pt x="1028" y="9358"/>
                    <a:pt x="1343" y="8448"/>
                  </a:cubicBezTo>
                  <a:lnTo>
                    <a:pt x="2308" y="5717"/>
                  </a:lnTo>
                  <a:lnTo>
                    <a:pt x="3272" y="2985"/>
                  </a:lnTo>
                  <a:cubicBezTo>
                    <a:pt x="3597" y="2075"/>
                    <a:pt x="3921" y="1165"/>
                    <a:pt x="4273" y="263"/>
                  </a:cubicBezTo>
                  <a:cubicBezTo>
                    <a:pt x="4282" y="263"/>
                    <a:pt x="4282" y="254"/>
                    <a:pt x="4282" y="254"/>
                  </a:cubicBezTo>
                  <a:cubicBezTo>
                    <a:pt x="4318" y="155"/>
                    <a:pt x="4255" y="47"/>
                    <a:pt x="4156" y="11"/>
                  </a:cubicBezTo>
                  <a:cubicBezTo>
                    <a:pt x="4136" y="4"/>
                    <a:pt x="4117" y="1"/>
                    <a:pt x="4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40461" y="1608032"/>
            <a:ext cx="8077200" cy="251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None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"/>
              <a:buNone/>
              <a:defRPr sz="14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buFontTx/>
              <a:buNone/>
            </a:pPr>
            <a:endParaRPr lang="en-GB" altLang="en-US" sz="2400" b="1" dirty="0" smtClean="0">
              <a:latin typeface="Bradley Hand ITC" panose="03070402050302030203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Letter about next year’s </a:t>
            </a:r>
            <a:r>
              <a:rPr lang="en-GB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P1 class </a:t>
            </a:r>
            <a:r>
              <a:rPr lang="en-GB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GB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teachers </a:t>
            </a:r>
            <a:r>
              <a:rPr lang="en-GB" altLang="en-US" sz="2000" b="1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be shared before the summer holidays.</a:t>
            </a:r>
            <a:endParaRPr lang="en-GB" altLang="en-US" sz="2000" b="1" i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 algn="l"/>
            <a:endParaRPr lang="en-GB" altLang="en-US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0" indent="0" algn="l"/>
            <a:endParaRPr lang="en-GB" altLang="en-US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altLang="en-US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Any questions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alt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Tx/>
              <a:buNone/>
            </a:pPr>
            <a:endParaRPr lang="en-GB" altLang="en-US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 b="1" dirty="0" smtClean="0">
              <a:latin typeface="Bradley Hand ITC" panose="03070402050302030203" pitchFamily="66" charset="0"/>
            </a:endParaRPr>
          </a:p>
          <a:p>
            <a:endParaRPr lang="en-GB" altLang="en-US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"/>
          <p:cNvSpPr txBox="1">
            <a:spLocks noGrp="1"/>
          </p:cNvSpPr>
          <p:nvPr>
            <p:ph type="title"/>
          </p:nvPr>
        </p:nvSpPr>
        <p:spPr>
          <a:xfrm>
            <a:off x="1520917" y="294151"/>
            <a:ext cx="7053739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 dirty="0" smtClean="0">
                <a:solidFill>
                  <a:schemeClr val="tx1"/>
                </a:solidFill>
              </a:rPr>
              <a:t>Projected School Roll/Class Structure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1698" name="Google Shape;1698;p63"/>
          <p:cNvSpPr txBox="1">
            <a:spLocks noGrp="1"/>
          </p:cNvSpPr>
          <p:nvPr>
            <p:ph type="body" idx="1"/>
          </p:nvPr>
        </p:nvSpPr>
        <p:spPr>
          <a:xfrm>
            <a:off x="1652445" y="1663496"/>
            <a:ext cx="5827786" cy="2173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P1		</a:t>
            </a:r>
            <a:r>
              <a:rPr lang="en-GB" dirty="0" smtClean="0"/>
              <a:t>&gt; 18; &lt;30</a:t>
            </a:r>
            <a:r>
              <a:rPr lang="en-GB" dirty="0"/>
              <a:t>				 </a:t>
            </a:r>
          </a:p>
          <a:p>
            <a:r>
              <a:rPr lang="en-GB" dirty="0"/>
              <a:t>P2		</a:t>
            </a:r>
            <a:r>
              <a:rPr lang="en-GB" dirty="0" smtClean="0"/>
              <a:t>20</a:t>
            </a:r>
            <a:r>
              <a:rPr lang="en-GB" dirty="0"/>
              <a:t>				 </a:t>
            </a:r>
          </a:p>
          <a:p>
            <a:pPr marL="152400" indent="0">
              <a:buNone/>
            </a:pPr>
            <a:r>
              <a:rPr lang="en-GB" dirty="0"/>
              <a:t>					</a:t>
            </a:r>
          </a:p>
          <a:p>
            <a:pPr marL="152400" indent="0">
              <a:buNone/>
            </a:pPr>
            <a:r>
              <a:rPr lang="en-GB" dirty="0"/>
              <a:t> </a:t>
            </a:r>
          </a:p>
        </p:txBody>
      </p:sp>
      <p:grpSp>
        <p:nvGrpSpPr>
          <p:cNvPr id="1699" name="Google Shape;1699;p63"/>
          <p:cNvGrpSpPr/>
          <p:nvPr/>
        </p:nvGrpSpPr>
        <p:grpSpPr>
          <a:xfrm rot="-2245815">
            <a:off x="95187" y="3893532"/>
            <a:ext cx="1749439" cy="557955"/>
            <a:chOff x="3697288" y="914400"/>
            <a:chExt cx="1749426" cy="557950"/>
          </a:xfrm>
        </p:grpSpPr>
        <p:sp>
          <p:nvSpPr>
            <p:cNvPr id="1700" name="Google Shape;1700;p63"/>
            <p:cNvSpPr/>
            <p:nvPr/>
          </p:nvSpPr>
          <p:spPr>
            <a:xfrm>
              <a:off x="4940265" y="918872"/>
              <a:ext cx="506448" cy="506746"/>
            </a:xfrm>
            <a:custGeom>
              <a:avLst/>
              <a:gdLst/>
              <a:ahLst/>
              <a:cxnLst/>
              <a:rect l="l" t="t" r="r" b="b"/>
              <a:pathLst>
                <a:path w="6795" h="6799" extrusionOk="0">
                  <a:moveTo>
                    <a:pt x="294" y="0"/>
                  </a:moveTo>
                  <a:cubicBezTo>
                    <a:pt x="127" y="0"/>
                    <a:pt x="1" y="243"/>
                    <a:pt x="186" y="336"/>
                  </a:cubicBezTo>
                  <a:lnTo>
                    <a:pt x="5716" y="2994"/>
                  </a:lnTo>
                  <a:lnTo>
                    <a:pt x="6214" y="3234"/>
                  </a:lnTo>
                  <a:lnTo>
                    <a:pt x="1204" y="6048"/>
                  </a:lnTo>
                  <a:lnTo>
                    <a:pt x="444" y="6473"/>
                  </a:lnTo>
                  <a:cubicBezTo>
                    <a:pt x="320" y="6611"/>
                    <a:pt x="421" y="6799"/>
                    <a:pt x="577" y="6799"/>
                  </a:cubicBezTo>
                  <a:cubicBezTo>
                    <a:pt x="593" y="6799"/>
                    <a:pt x="610" y="6797"/>
                    <a:pt x="627" y="6792"/>
                  </a:cubicBezTo>
                  <a:lnTo>
                    <a:pt x="5928" y="3800"/>
                  </a:lnTo>
                  <a:lnTo>
                    <a:pt x="6688" y="3359"/>
                  </a:lnTo>
                  <a:cubicBezTo>
                    <a:pt x="6794" y="3298"/>
                    <a:pt x="6794" y="3131"/>
                    <a:pt x="6688" y="3055"/>
                  </a:cubicBezTo>
                  <a:lnTo>
                    <a:pt x="1158" y="397"/>
                  </a:lnTo>
                  <a:lnTo>
                    <a:pt x="368" y="17"/>
                  </a:lnTo>
                  <a:cubicBezTo>
                    <a:pt x="343" y="5"/>
                    <a:pt x="318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3"/>
            <p:cNvSpPr/>
            <p:nvPr/>
          </p:nvSpPr>
          <p:spPr>
            <a:xfrm>
              <a:off x="5271114" y="1084259"/>
              <a:ext cx="160841" cy="155177"/>
            </a:xfrm>
            <a:custGeom>
              <a:avLst/>
              <a:gdLst/>
              <a:ahLst/>
              <a:cxnLst/>
              <a:rect l="l" t="t" r="r" b="b"/>
              <a:pathLst>
                <a:path w="2158" h="2082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700"/>
                    <a:pt x="46" y="1398"/>
                    <a:pt x="229" y="2082"/>
                  </a:cubicBezTo>
                  <a:lnTo>
                    <a:pt x="2158" y="988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3"/>
            <p:cNvSpPr/>
            <p:nvPr/>
          </p:nvSpPr>
          <p:spPr>
            <a:xfrm>
              <a:off x="5257549" y="1070695"/>
              <a:ext cx="189163" cy="181859"/>
            </a:xfrm>
            <a:custGeom>
              <a:avLst/>
              <a:gdLst/>
              <a:ahLst/>
              <a:cxnLst/>
              <a:rect l="l" t="t" r="r" b="b"/>
              <a:pathLst>
                <a:path w="2538" h="2440" extrusionOk="0">
                  <a:moveTo>
                    <a:pt x="426" y="466"/>
                  </a:moveTo>
                  <a:lnTo>
                    <a:pt x="1942" y="1192"/>
                  </a:lnTo>
                  <a:lnTo>
                    <a:pt x="1942" y="1192"/>
                  </a:lnTo>
                  <a:lnTo>
                    <a:pt x="562" y="1975"/>
                  </a:lnTo>
                  <a:lnTo>
                    <a:pt x="536" y="1990"/>
                  </a:lnTo>
                  <a:lnTo>
                    <a:pt x="536" y="1990"/>
                  </a:lnTo>
                  <a:cubicBezTo>
                    <a:pt x="423" y="1488"/>
                    <a:pt x="386" y="978"/>
                    <a:pt x="426" y="466"/>
                  </a:cubicBezTo>
                  <a:close/>
                  <a:moveTo>
                    <a:pt x="274" y="0"/>
                  </a:moveTo>
                  <a:cubicBezTo>
                    <a:pt x="254" y="4"/>
                    <a:pt x="236" y="10"/>
                    <a:pt x="218" y="18"/>
                  </a:cubicBezTo>
                  <a:lnTo>
                    <a:pt x="218" y="18"/>
                  </a:lnTo>
                  <a:cubicBezTo>
                    <a:pt x="178" y="30"/>
                    <a:pt x="143" y="56"/>
                    <a:pt x="122" y="92"/>
                  </a:cubicBezTo>
                  <a:cubicBezTo>
                    <a:pt x="115" y="105"/>
                    <a:pt x="110" y="118"/>
                    <a:pt x="107" y="132"/>
                  </a:cubicBezTo>
                  <a:lnTo>
                    <a:pt x="107" y="132"/>
                  </a:lnTo>
                  <a:cubicBezTo>
                    <a:pt x="100" y="148"/>
                    <a:pt x="94" y="165"/>
                    <a:pt x="92" y="183"/>
                  </a:cubicBezTo>
                  <a:cubicBezTo>
                    <a:pt x="0" y="897"/>
                    <a:pt x="46" y="1611"/>
                    <a:pt x="243" y="2310"/>
                  </a:cubicBezTo>
                  <a:cubicBezTo>
                    <a:pt x="266" y="2387"/>
                    <a:pt x="336" y="2440"/>
                    <a:pt x="413" y="2440"/>
                  </a:cubicBezTo>
                  <a:cubicBezTo>
                    <a:pt x="442" y="2440"/>
                    <a:pt x="473" y="2432"/>
                    <a:pt x="502" y="2416"/>
                  </a:cubicBezTo>
                  <a:lnTo>
                    <a:pt x="2188" y="1474"/>
                  </a:lnTo>
                  <a:lnTo>
                    <a:pt x="2431" y="1337"/>
                  </a:lnTo>
                  <a:cubicBezTo>
                    <a:pt x="2537" y="1261"/>
                    <a:pt x="2537" y="1094"/>
                    <a:pt x="2431" y="1018"/>
                  </a:cubicBezTo>
                  <a:lnTo>
                    <a:pt x="623" y="152"/>
                  </a:lnTo>
                  <a:lnTo>
                    <a:pt x="365" y="31"/>
                  </a:lnTo>
                  <a:cubicBezTo>
                    <a:pt x="361" y="29"/>
                    <a:pt x="356" y="27"/>
                    <a:pt x="352" y="25"/>
                  </a:cubicBezTo>
                  <a:lnTo>
                    <a:pt x="352" y="25"/>
                  </a:lnTo>
                  <a:cubicBezTo>
                    <a:pt x="328" y="13"/>
                    <a:pt x="302" y="4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3"/>
            <p:cNvSpPr/>
            <p:nvPr/>
          </p:nvSpPr>
          <p:spPr>
            <a:xfrm>
              <a:off x="3710852" y="927294"/>
              <a:ext cx="1299921" cy="531938"/>
            </a:xfrm>
            <a:custGeom>
              <a:avLst/>
              <a:gdLst/>
              <a:ahLst/>
              <a:cxnLst/>
              <a:rect l="l" t="t" r="r" b="b"/>
              <a:pathLst>
                <a:path w="17441" h="7137" extrusionOk="0">
                  <a:moveTo>
                    <a:pt x="12789" y="0"/>
                  </a:moveTo>
                  <a:cubicBezTo>
                    <a:pt x="8515" y="0"/>
                    <a:pt x="4000" y="193"/>
                    <a:pt x="1" y="193"/>
                  </a:cubicBezTo>
                  <a:lnTo>
                    <a:pt x="1" y="208"/>
                  </a:lnTo>
                  <a:cubicBezTo>
                    <a:pt x="1" y="1514"/>
                    <a:pt x="138" y="4492"/>
                    <a:pt x="183" y="5859"/>
                  </a:cubicBezTo>
                  <a:cubicBezTo>
                    <a:pt x="219" y="7061"/>
                    <a:pt x="516" y="7107"/>
                    <a:pt x="1600" y="7107"/>
                  </a:cubicBezTo>
                  <a:cubicBezTo>
                    <a:pt x="1689" y="7107"/>
                    <a:pt x="1784" y="7107"/>
                    <a:pt x="1884" y="7107"/>
                  </a:cubicBezTo>
                  <a:cubicBezTo>
                    <a:pt x="2120" y="7107"/>
                    <a:pt x="2387" y="7108"/>
                    <a:pt x="2690" y="7120"/>
                  </a:cubicBezTo>
                  <a:cubicBezTo>
                    <a:pt x="3042" y="7131"/>
                    <a:pt x="3375" y="7136"/>
                    <a:pt x="3693" y="7136"/>
                  </a:cubicBezTo>
                  <a:cubicBezTo>
                    <a:pt x="5473" y="7136"/>
                    <a:pt x="6781" y="6983"/>
                    <a:pt x="8341" y="6983"/>
                  </a:cubicBezTo>
                  <a:cubicBezTo>
                    <a:pt x="8586" y="6958"/>
                    <a:pt x="9008" y="6950"/>
                    <a:pt x="9539" y="6950"/>
                  </a:cubicBezTo>
                  <a:cubicBezTo>
                    <a:pt x="10332" y="6950"/>
                    <a:pt x="11366" y="6967"/>
                    <a:pt x="12415" y="6967"/>
                  </a:cubicBezTo>
                  <a:cubicBezTo>
                    <a:pt x="14454" y="6967"/>
                    <a:pt x="16548" y="6903"/>
                    <a:pt x="17031" y="6527"/>
                  </a:cubicBezTo>
                  <a:cubicBezTo>
                    <a:pt x="17441" y="6208"/>
                    <a:pt x="17031" y="1256"/>
                    <a:pt x="16772" y="71"/>
                  </a:cubicBezTo>
                  <a:cubicBezTo>
                    <a:pt x="15485" y="20"/>
                    <a:pt x="14149" y="0"/>
                    <a:pt x="12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3"/>
            <p:cNvSpPr/>
            <p:nvPr/>
          </p:nvSpPr>
          <p:spPr>
            <a:xfrm>
              <a:off x="3697288" y="914400"/>
              <a:ext cx="1314604" cy="557950"/>
            </a:xfrm>
            <a:custGeom>
              <a:avLst/>
              <a:gdLst/>
              <a:ahLst/>
              <a:cxnLst/>
              <a:rect l="l" t="t" r="r" b="b"/>
              <a:pathLst>
                <a:path w="17638" h="7486" extrusionOk="0">
                  <a:moveTo>
                    <a:pt x="12885" y="365"/>
                  </a:moveTo>
                  <a:cubicBezTo>
                    <a:pt x="13036" y="365"/>
                    <a:pt x="13187" y="365"/>
                    <a:pt x="13339" y="366"/>
                  </a:cubicBezTo>
                  <a:cubicBezTo>
                    <a:pt x="14485" y="366"/>
                    <a:pt x="15646" y="393"/>
                    <a:pt x="16793" y="422"/>
                  </a:cubicBezTo>
                  <a:lnTo>
                    <a:pt x="16793" y="422"/>
                  </a:lnTo>
                  <a:cubicBezTo>
                    <a:pt x="16934" y="1203"/>
                    <a:pt x="17032" y="1985"/>
                    <a:pt x="17076" y="2766"/>
                  </a:cubicBezTo>
                  <a:cubicBezTo>
                    <a:pt x="17167" y="3753"/>
                    <a:pt x="17213" y="4756"/>
                    <a:pt x="17197" y="5743"/>
                  </a:cubicBezTo>
                  <a:cubicBezTo>
                    <a:pt x="17197" y="6017"/>
                    <a:pt x="17167" y="6290"/>
                    <a:pt x="17106" y="6564"/>
                  </a:cubicBezTo>
                  <a:cubicBezTo>
                    <a:pt x="17061" y="6594"/>
                    <a:pt x="17015" y="6624"/>
                    <a:pt x="16969" y="6640"/>
                  </a:cubicBezTo>
                  <a:cubicBezTo>
                    <a:pt x="16848" y="6685"/>
                    <a:pt x="16726" y="6716"/>
                    <a:pt x="16620" y="6746"/>
                  </a:cubicBezTo>
                  <a:cubicBezTo>
                    <a:pt x="15785" y="6928"/>
                    <a:pt x="14903" y="6928"/>
                    <a:pt x="14053" y="6959"/>
                  </a:cubicBezTo>
                  <a:cubicBezTo>
                    <a:pt x="13610" y="6972"/>
                    <a:pt x="13167" y="6976"/>
                    <a:pt x="12724" y="6976"/>
                  </a:cubicBezTo>
                  <a:cubicBezTo>
                    <a:pt x="12118" y="6976"/>
                    <a:pt x="11513" y="6967"/>
                    <a:pt x="10908" y="6959"/>
                  </a:cubicBezTo>
                  <a:cubicBezTo>
                    <a:pt x="10452" y="6959"/>
                    <a:pt x="9991" y="6942"/>
                    <a:pt x="9531" y="6942"/>
                  </a:cubicBezTo>
                  <a:cubicBezTo>
                    <a:pt x="9224" y="6942"/>
                    <a:pt x="8918" y="6950"/>
                    <a:pt x="8614" y="6974"/>
                  </a:cubicBezTo>
                  <a:cubicBezTo>
                    <a:pt x="8022" y="7019"/>
                    <a:pt x="7414" y="7004"/>
                    <a:pt x="6822" y="7035"/>
                  </a:cubicBezTo>
                  <a:cubicBezTo>
                    <a:pt x="6123" y="7065"/>
                    <a:pt x="5424" y="7111"/>
                    <a:pt x="4725" y="7126"/>
                  </a:cubicBezTo>
                  <a:cubicBezTo>
                    <a:pt x="4567" y="7129"/>
                    <a:pt x="4409" y="7130"/>
                    <a:pt x="4250" y="7130"/>
                  </a:cubicBezTo>
                  <a:cubicBezTo>
                    <a:pt x="3614" y="7130"/>
                    <a:pt x="2972" y="7111"/>
                    <a:pt x="2340" y="7111"/>
                  </a:cubicBezTo>
                  <a:cubicBezTo>
                    <a:pt x="2113" y="7111"/>
                    <a:pt x="1869" y="7128"/>
                    <a:pt x="1628" y="7128"/>
                  </a:cubicBezTo>
                  <a:cubicBezTo>
                    <a:pt x="1418" y="7128"/>
                    <a:pt x="1210" y="7115"/>
                    <a:pt x="1019" y="7065"/>
                  </a:cubicBezTo>
                  <a:cubicBezTo>
                    <a:pt x="699" y="6989"/>
                    <a:pt x="608" y="6746"/>
                    <a:pt x="578" y="6457"/>
                  </a:cubicBezTo>
                  <a:cubicBezTo>
                    <a:pt x="502" y="5956"/>
                    <a:pt x="517" y="5424"/>
                    <a:pt x="502" y="4923"/>
                  </a:cubicBezTo>
                  <a:cubicBezTo>
                    <a:pt x="456" y="3647"/>
                    <a:pt x="396" y="2371"/>
                    <a:pt x="380" y="1095"/>
                  </a:cubicBezTo>
                  <a:cubicBezTo>
                    <a:pt x="380" y="924"/>
                    <a:pt x="372" y="745"/>
                    <a:pt x="368" y="563"/>
                  </a:cubicBezTo>
                  <a:lnTo>
                    <a:pt x="368" y="563"/>
                  </a:lnTo>
                  <a:cubicBezTo>
                    <a:pt x="4545" y="557"/>
                    <a:pt x="8708" y="365"/>
                    <a:pt x="12885" y="365"/>
                  </a:cubicBezTo>
                  <a:close/>
                  <a:moveTo>
                    <a:pt x="13086" y="0"/>
                  </a:moveTo>
                  <a:cubicBezTo>
                    <a:pt x="9980" y="0"/>
                    <a:pt x="6870" y="99"/>
                    <a:pt x="3768" y="153"/>
                  </a:cubicBezTo>
                  <a:cubicBezTo>
                    <a:pt x="2568" y="183"/>
                    <a:pt x="1383" y="199"/>
                    <a:pt x="183" y="199"/>
                  </a:cubicBezTo>
                  <a:cubicBezTo>
                    <a:pt x="137" y="215"/>
                    <a:pt x="104" y="245"/>
                    <a:pt x="84" y="281"/>
                  </a:cubicBezTo>
                  <a:lnTo>
                    <a:pt x="84" y="281"/>
                  </a:lnTo>
                  <a:cubicBezTo>
                    <a:pt x="47" y="302"/>
                    <a:pt x="17" y="335"/>
                    <a:pt x="1" y="381"/>
                  </a:cubicBezTo>
                  <a:cubicBezTo>
                    <a:pt x="1" y="1626"/>
                    <a:pt x="61" y="2887"/>
                    <a:pt x="107" y="4133"/>
                  </a:cubicBezTo>
                  <a:cubicBezTo>
                    <a:pt x="137" y="4726"/>
                    <a:pt x="153" y="5333"/>
                    <a:pt x="183" y="5926"/>
                  </a:cubicBezTo>
                  <a:cubicBezTo>
                    <a:pt x="198" y="6305"/>
                    <a:pt x="183" y="6776"/>
                    <a:pt x="426" y="7111"/>
                  </a:cubicBezTo>
                  <a:cubicBezTo>
                    <a:pt x="639" y="7384"/>
                    <a:pt x="988" y="7445"/>
                    <a:pt x="1307" y="7460"/>
                  </a:cubicBezTo>
                  <a:cubicBezTo>
                    <a:pt x="1532" y="7471"/>
                    <a:pt x="1758" y="7474"/>
                    <a:pt x="1985" y="7474"/>
                  </a:cubicBezTo>
                  <a:cubicBezTo>
                    <a:pt x="2234" y="7474"/>
                    <a:pt x="2483" y="7471"/>
                    <a:pt x="2730" y="7471"/>
                  </a:cubicBezTo>
                  <a:cubicBezTo>
                    <a:pt x="2869" y="7471"/>
                    <a:pt x="3008" y="7472"/>
                    <a:pt x="3145" y="7475"/>
                  </a:cubicBezTo>
                  <a:cubicBezTo>
                    <a:pt x="3381" y="7482"/>
                    <a:pt x="3616" y="7485"/>
                    <a:pt x="3851" y="7485"/>
                  </a:cubicBezTo>
                  <a:cubicBezTo>
                    <a:pt x="5146" y="7485"/>
                    <a:pt x="6434" y="7392"/>
                    <a:pt x="7733" y="7354"/>
                  </a:cubicBezTo>
                  <a:cubicBezTo>
                    <a:pt x="8440" y="7331"/>
                    <a:pt x="9147" y="7325"/>
                    <a:pt x="9854" y="7325"/>
                  </a:cubicBezTo>
                  <a:cubicBezTo>
                    <a:pt x="10626" y="7325"/>
                    <a:pt x="11398" y="7332"/>
                    <a:pt x="12168" y="7332"/>
                  </a:cubicBezTo>
                  <a:cubicBezTo>
                    <a:pt x="12599" y="7332"/>
                    <a:pt x="13030" y="7330"/>
                    <a:pt x="13460" y="7323"/>
                  </a:cubicBezTo>
                  <a:cubicBezTo>
                    <a:pt x="14432" y="7323"/>
                    <a:pt x="15405" y="7262"/>
                    <a:pt x="16377" y="7141"/>
                  </a:cubicBezTo>
                  <a:cubicBezTo>
                    <a:pt x="16666" y="7111"/>
                    <a:pt x="16954" y="7035"/>
                    <a:pt x="17228" y="6913"/>
                  </a:cubicBezTo>
                  <a:cubicBezTo>
                    <a:pt x="17410" y="6792"/>
                    <a:pt x="17516" y="6579"/>
                    <a:pt x="17516" y="6366"/>
                  </a:cubicBezTo>
                  <a:cubicBezTo>
                    <a:pt x="17638" y="5470"/>
                    <a:pt x="17562" y="4513"/>
                    <a:pt x="17501" y="3601"/>
                  </a:cubicBezTo>
                  <a:cubicBezTo>
                    <a:pt x="17440" y="2614"/>
                    <a:pt x="17349" y="1626"/>
                    <a:pt x="17197" y="639"/>
                  </a:cubicBezTo>
                  <a:cubicBezTo>
                    <a:pt x="17182" y="487"/>
                    <a:pt x="17152" y="350"/>
                    <a:pt x="17121" y="199"/>
                  </a:cubicBezTo>
                  <a:cubicBezTo>
                    <a:pt x="17106" y="123"/>
                    <a:pt x="17030" y="77"/>
                    <a:pt x="16954" y="62"/>
                  </a:cubicBezTo>
                  <a:cubicBezTo>
                    <a:pt x="15666" y="17"/>
                    <a:pt x="14376" y="0"/>
                    <a:pt x="130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3"/>
            <p:cNvSpPr/>
            <p:nvPr/>
          </p:nvSpPr>
          <p:spPr>
            <a:xfrm>
              <a:off x="3718827" y="1182791"/>
              <a:ext cx="1273835" cy="13639"/>
            </a:xfrm>
            <a:custGeom>
              <a:avLst/>
              <a:gdLst/>
              <a:ahLst/>
              <a:cxnLst/>
              <a:rect l="l" t="t" r="r" b="b"/>
              <a:pathLst>
                <a:path w="17091" h="183" fill="none" extrusionOk="0">
                  <a:moveTo>
                    <a:pt x="0" y="107"/>
                  </a:moveTo>
                  <a:cubicBezTo>
                    <a:pt x="6487" y="183"/>
                    <a:pt x="11531" y="0"/>
                    <a:pt x="17091" y="0"/>
                  </a:cubicBezTo>
                </a:path>
              </a:pathLst>
            </a:custGeom>
            <a:solidFill>
              <a:schemeClr val="dk2"/>
            </a:solidFill>
            <a:ln w="61900" cap="flat" cmpd="sng">
              <a:solidFill>
                <a:schemeClr val="dk2"/>
              </a:solidFill>
              <a:prstDash val="solid"/>
              <a:miter lim="15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63"/>
          <p:cNvGrpSpPr/>
          <p:nvPr/>
        </p:nvGrpSpPr>
        <p:grpSpPr>
          <a:xfrm>
            <a:off x="220969" y="192240"/>
            <a:ext cx="1199746" cy="1130279"/>
            <a:chOff x="365925" y="252625"/>
            <a:chExt cx="1199746" cy="1130279"/>
          </a:xfrm>
        </p:grpSpPr>
        <p:sp>
          <p:nvSpPr>
            <p:cNvPr id="1707" name="Google Shape;1707;p63"/>
            <p:cNvSpPr/>
            <p:nvPr/>
          </p:nvSpPr>
          <p:spPr>
            <a:xfrm>
              <a:off x="1114864" y="885316"/>
              <a:ext cx="167704" cy="158851"/>
            </a:xfrm>
            <a:custGeom>
              <a:avLst/>
              <a:gdLst/>
              <a:ahLst/>
              <a:cxnLst/>
              <a:rect l="l" t="t" r="r" b="b"/>
              <a:pathLst>
                <a:path w="2728" h="2584" extrusionOk="0">
                  <a:moveTo>
                    <a:pt x="1500" y="1"/>
                  </a:moveTo>
                  <a:cubicBezTo>
                    <a:pt x="1446" y="1"/>
                    <a:pt x="1391" y="3"/>
                    <a:pt x="1334" y="8"/>
                  </a:cubicBezTo>
                  <a:cubicBezTo>
                    <a:pt x="828" y="45"/>
                    <a:pt x="149" y="539"/>
                    <a:pt x="75" y="1218"/>
                  </a:cubicBezTo>
                  <a:cubicBezTo>
                    <a:pt x="1" y="1650"/>
                    <a:pt x="482" y="2428"/>
                    <a:pt x="1124" y="2539"/>
                  </a:cubicBezTo>
                  <a:cubicBezTo>
                    <a:pt x="1212" y="2568"/>
                    <a:pt x="1306" y="2584"/>
                    <a:pt x="1402" y="2584"/>
                  </a:cubicBezTo>
                  <a:cubicBezTo>
                    <a:pt x="1507" y="2584"/>
                    <a:pt x="1613" y="2565"/>
                    <a:pt x="1716" y="2526"/>
                  </a:cubicBezTo>
                  <a:lnTo>
                    <a:pt x="1704" y="2526"/>
                  </a:lnTo>
                  <a:cubicBezTo>
                    <a:pt x="1902" y="2465"/>
                    <a:pt x="2099" y="2366"/>
                    <a:pt x="2272" y="2230"/>
                  </a:cubicBezTo>
                  <a:lnTo>
                    <a:pt x="2272" y="2230"/>
                  </a:lnTo>
                  <a:cubicBezTo>
                    <a:pt x="2262" y="2240"/>
                    <a:pt x="2258" y="2244"/>
                    <a:pt x="2260" y="2244"/>
                  </a:cubicBezTo>
                  <a:cubicBezTo>
                    <a:pt x="2266" y="2244"/>
                    <a:pt x="2351" y="2176"/>
                    <a:pt x="2420" y="2107"/>
                  </a:cubicBezTo>
                  <a:cubicBezTo>
                    <a:pt x="2445" y="2057"/>
                    <a:pt x="2482" y="2020"/>
                    <a:pt x="2494" y="1971"/>
                  </a:cubicBezTo>
                  <a:cubicBezTo>
                    <a:pt x="2630" y="1749"/>
                    <a:pt x="2704" y="1489"/>
                    <a:pt x="2716" y="1230"/>
                  </a:cubicBezTo>
                  <a:cubicBezTo>
                    <a:pt x="2728" y="491"/>
                    <a:pt x="2275" y="1"/>
                    <a:pt x="1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3"/>
            <p:cNvSpPr/>
            <p:nvPr/>
          </p:nvSpPr>
          <p:spPr>
            <a:xfrm>
              <a:off x="597375" y="406433"/>
              <a:ext cx="151044" cy="131126"/>
            </a:xfrm>
            <a:custGeom>
              <a:avLst/>
              <a:gdLst/>
              <a:ahLst/>
              <a:cxnLst/>
              <a:rect l="l" t="t" r="r" b="b"/>
              <a:pathLst>
                <a:path w="2457" h="2133" extrusionOk="0">
                  <a:moveTo>
                    <a:pt x="1620" y="1"/>
                  </a:moveTo>
                  <a:cubicBezTo>
                    <a:pt x="1569" y="1"/>
                    <a:pt x="1519" y="3"/>
                    <a:pt x="1469" y="9"/>
                  </a:cubicBezTo>
                  <a:lnTo>
                    <a:pt x="1420" y="9"/>
                  </a:lnTo>
                  <a:cubicBezTo>
                    <a:pt x="1395" y="9"/>
                    <a:pt x="1383" y="9"/>
                    <a:pt x="1358" y="22"/>
                  </a:cubicBezTo>
                  <a:lnTo>
                    <a:pt x="1383" y="9"/>
                  </a:lnTo>
                  <a:lnTo>
                    <a:pt x="1383" y="9"/>
                  </a:lnTo>
                  <a:cubicBezTo>
                    <a:pt x="1358" y="22"/>
                    <a:pt x="1308" y="34"/>
                    <a:pt x="1284" y="46"/>
                  </a:cubicBezTo>
                  <a:lnTo>
                    <a:pt x="1271" y="46"/>
                  </a:lnTo>
                  <a:cubicBezTo>
                    <a:pt x="593" y="281"/>
                    <a:pt x="0" y="1145"/>
                    <a:pt x="185" y="1614"/>
                  </a:cubicBezTo>
                  <a:cubicBezTo>
                    <a:pt x="370" y="2071"/>
                    <a:pt x="593" y="2120"/>
                    <a:pt x="1062" y="2132"/>
                  </a:cubicBezTo>
                  <a:cubicBezTo>
                    <a:pt x="1068" y="2132"/>
                    <a:pt x="1074" y="2133"/>
                    <a:pt x="1081" y="2133"/>
                  </a:cubicBezTo>
                  <a:cubicBezTo>
                    <a:pt x="1606" y="2133"/>
                    <a:pt x="2175" y="1633"/>
                    <a:pt x="2345" y="1132"/>
                  </a:cubicBezTo>
                  <a:cubicBezTo>
                    <a:pt x="2456" y="824"/>
                    <a:pt x="2419" y="491"/>
                    <a:pt x="2247" y="219"/>
                  </a:cubicBezTo>
                  <a:cubicBezTo>
                    <a:pt x="2163" y="83"/>
                    <a:pt x="1895" y="1"/>
                    <a:pt x="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3"/>
            <p:cNvSpPr/>
            <p:nvPr/>
          </p:nvSpPr>
          <p:spPr>
            <a:xfrm>
              <a:off x="1089045" y="567372"/>
              <a:ext cx="157929" cy="130266"/>
            </a:xfrm>
            <a:custGeom>
              <a:avLst/>
              <a:gdLst/>
              <a:ahLst/>
              <a:cxnLst/>
              <a:rect l="l" t="t" r="r" b="b"/>
              <a:pathLst>
                <a:path w="2569" h="2119" extrusionOk="0">
                  <a:moveTo>
                    <a:pt x="1249" y="0"/>
                  </a:moveTo>
                  <a:cubicBezTo>
                    <a:pt x="1113" y="0"/>
                    <a:pt x="976" y="19"/>
                    <a:pt x="840" y="57"/>
                  </a:cubicBezTo>
                  <a:cubicBezTo>
                    <a:pt x="507" y="193"/>
                    <a:pt x="223" y="465"/>
                    <a:pt x="75" y="798"/>
                  </a:cubicBezTo>
                  <a:cubicBezTo>
                    <a:pt x="13" y="971"/>
                    <a:pt x="1" y="1156"/>
                    <a:pt x="38" y="1341"/>
                  </a:cubicBezTo>
                  <a:cubicBezTo>
                    <a:pt x="50" y="1477"/>
                    <a:pt x="112" y="1600"/>
                    <a:pt x="198" y="1712"/>
                  </a:cubicBezTo>
                  <a:lnTo>
                    <a:pt x="211" y="1724"/>
                  </a:lnTo>
                  <a:cubicBezTo>
                    <a:pt x="248" y="1761"/>
                    <a:pt x="285" y="1798"/>
                    <a:pt x="334" y="1835"/>
                  </a:cubicBezTo>
                  <a:cubicBezTo>
                    <a:pt x="408" y="1897"/>
                    <a:pt x="495" y="1946"/>
                    <a:pt x="581" y="1995"/>
                  </a:cubicBezTo>
                  <a:cubicBezTo>
                    <a:pt x="692" y="2057"/>
                    <a:pt x="828" y="2094"/>
                    <a:pt x="951" y="2119"/>
                  </a:cubicBezTo>
                  <a:cubicBezTo>
                    <a:pt x="976" y="2115"/>
                    <a:pt x="1004" y="2113"/>
                    <a:pt x="1031" y="2113"/>
                  </a:cubicBezTo>
                  <a:cubicBezTo>
                    <a:pt x="1087" y="2113"/>
                    <a:pt x="1145" y="2119"/>
                    <a:pt x="1186" y="2119"/>
                  </a:cubicBezTo>
                  <a:cubicBezTo>
                    <a:pt x="1359" y="2119"/>
                    <a:pt x="1532" y="2094"/>
                    <a:pt x="1704" y="2045"/>
                  </a:cubicBezTo>
                  <a:cubicBezTo>
                    <a:pt x="1964" y="1934"/>
                    <a:pt x="2420" y="1687"/>
                    <a:pt x="2531" y="1440"/>
                  </a:cubicBezTo>
                  <a:cubicBezTo>
                    <a:pt x="2531" y="1441"/>
                    <a:pt x="2532" y="1442"/>
                    <a:pt x="2532" y="1442"/>
                  </a:cubicBezTo>
                  <a:cubicBezTo>
                    <a:pt x="2536" y="1442"/>
                    <a:pt x="2556" y="1387"/>
                    <a:pt x="2556" y="1354"/>
                  </a:cubicBezTo>
                  <a:cubicBezTo>
                    <a:pt x="2568" y="1218"/>
                    <a:pt x="2568" y="1082"/>
                    <a:pt x="2556" y="946"/>
                  </a:cubicBezTo>
                  <a:cubicBezTo>
                    <a:pt x="2531" y="798"/>
                    <a:pt x="2470" y="650"/>
                    <a:pt x="2383" y="527"/>
                  </a:cubicBezTo>
                  <a:cubicBezTo>
                    <a:pt x="2092" y="188"/>
                    <a:pt x="1680" y="0"/>
                    <a:pt x="1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3"/>
            <p:cNvSpPr/>
            <p:nvPr/>
          </p:nvSpPr>
          <p:spPr>
            <a:xfrm>
              <a:off x="566208" y="672001"/>
              <a:ext cx="109364" cy="95901"/>
            </a:xfrm>
            <a:custGeom>
              <a:avLst/>
              <a:gdLst/>
              <a:ahLst/>
              <a:cxnLst/>
              <a:rect l="l" t="t" r="r" b="b"/>
              <a:pathLst>
                <a:path w="1779" h="1560" extrusionOk="0">
                  <a:moveTo>
                    <a:pt x="840" y="0"/>
                  </a:moveTo>
                  <a:cubicBezTo>
                    <a:pt x="770" y="0"/>
                    <a:pt x="700" y="7"/>
                    <a:pt x="630" y="22"/>
                  </a:cubicBezTo>
                  <a:cubicBezTo>
                    <a:pt x="495" y="59"/>
                    <a:pt x="371" y="121"/>
                    <a:pt x="273" y="207"/>
                  </a:cubicBezTo>
                  <a:cubicBezTo>
                    <a:pt x="137" y="343"/>
                    <a:pt x="38" y="516"/>
                    <a:pt x="1" y="701"/>
                  </a:cubicBezTo>
                  <a:lnTo>
                    <a:pt x="1" y="824"/>
                  </a:lnTo>
                  <a:cubicBezTo>
                    <a:pt x="1" y="842"/>
                    <a:pt x="7" y="938"/>
                    <a:pt x="6" y="955"/>
                  </a:cubicBezTo>
                  <a:lnTo>
                    <a:pt x="6" y="955"/>
                  </a:lnTo>
                  <a:cubicBezTo>
                    <a:pt x="5" y="945"/>
                    <a:pt x="3" y="934"/>
                    <a:pt x="1" y="923"/>
                  </a:cubicBezTo>
                  <a:lnTo>
                    <a:pt x="1" y="923"/>
                  </a:lnTo>
                  <a:cubicBezTo>
                    <a:pt x="4" y="948"/>
                    <a:pt x="5" y="958"/>
                    <a:pt x="6" y="958"/>
                  </a:cubicBezTo>
                  <a:cubicBezTo>
                    <a:pt x="6" y="958"/>
                    <a:pt x="6" y="957"/>
                    <a:pt x="6" y="955"/>
                  </a:cubicBezTo>
                  <a:lnTo>
                    <a:pt x="6" y="955"/>
                  </a:lnTo>
                  <a:cubicBezTo>
                    <a:pt x="17" y="1019"/>
                    <a:pt x="29" y="1082"/>
                    <a:pt x="50" y="1145"/>
                  </a:cubicBezTo>
                  <a:lnTo>
                    <a:pt x="50" y="1158"/>
                  </a:lnTo>
                  <a:cubicBezTo>
                    <a:pt x="87" y="1232"/>
                    <a:pt x="124" y="1293"/>
                    <a:pt x="186" y="1343"/>
                  </a:cubicBezTo>
                  <a:cubicBezTo>
                    <a:pt x="341" y="1494"/>
                    <a:pt x="545" y="1559"/>
                    <a:pt x="754" y="1559"/>
                  </a:cubicBezTo>
                  <a:cubicBezTo>
                    <a:pt x="1230" y="1559"/>
                    <a:pt x="1733" y="1221"/>
                    <a:pt x="1741" y="775"/>
                  </a:cubicBezTo>
                  <a:cubicBezTo>
                    <a:pt x="1778" y="590"/>
                    <a:pt x="1569" y="269"/>
                    <a:pt x="1482" y="207"/>
                  </a:cubicBezTo>
                  <a:cubicBezTo>
                    <a:pt x="1293" y="75"/>
                    <a:pt x="1068" y="0"/>
                    <a:pt x="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3"/>
            <p:cNvSpPr/>
            <p:nvPr/>
          </p:nvSpPr>
          <p:spPr>
            <a:xfrm>
              <a:off x="392482" y="277461"/>
              <a:ext cx="1123886" cy="1079132"/>
            </a:xfrm>
            <a:custGeom>
              <a:avLst/>
              <a:gdLst/>
              <a:ahLst/>
              <a:cxnLst/>
              <a:rect l="l" t="t" r="r" b="b"/>
              <a:pathLst>
                <a:path w="18282" h="17554" extrusionOk="0">
                  <a:moveTo>
                    <a:pt x="8888" y="1187"/>
                  </a:moveTo>
                  <a:cubicBezTo>
                    <a:pt x="8966" y="1187"/>
                    <a:pt x="9044" y="1194"/>
                    <a:pt x="9122" y="1206"/>
                  </a:cubicBezTo>
                  <a:cubicBezTo>
                    <a:pt x="9468" y="1231"/>
                    <a:pt x="9789" y="1354"/>
                    <a:pt x="10048" y="1564"/>
                  </a:cubicBezTo>
                  <a:cubicBezTo>
                    <a:pt x="10369" y="1836"/>
                    <a:pt x="10579" y="2231"/>
                    <a:pt x="10628" y="2638"/>
                  </a:cubicBezTo>
                  <a:cubicBezTo>
                    <a:pt x="10653" y="3008"/>
                    <a:pt x="10554" y="3379"/>
                    <a:pt x="10344" y="3687"/>
                  </a:cubicBezTo>
                  <a:cubicBezTo>
                    <a:pt x="10073" y="4033"/>
                    <a:pt x="9703" y="4292"/>
                    <a:pt x="9295" y="4453"/>
                  </a:cubicBezTo>
                  <a:cubicBezTo>
                    <a:pt x="9067" y="4549"/>
                    <a:pt x="8812" y="4598"/>
                    <a:pt x="8556" y="4598"/>
                  </a:cubicBezTo>
                  <a:cubicBezTo>
                    <a:pt x="7897" y="4598"/>
                    <a:pt x="7234" y="4278"/>
                    <a:pt x="7012" y="3638"/>
                  </a:cubicBezTo>
                  <a:cubicBezTo>
                    <a:pt x="6876" y="3230"/>
                    <a:pt x="6888" y="2798"/>
                    <a:pt x="7061" y="2416"/>
                  </a:cubicBezTo>
                  <a:cubicBezTo>
                    <a:pt x="7271" y="2033"/>
                    <a:pt x="7579" y="1700"/>
                    <a:pt x="7950" y="1478"/>
                  </a:cubicBezTo>
                  <a:cubicBezTo>
                    <a:pt x="8036" y="1428"/>
                    <a:pt x="8135" y="1379"/>
                    <a:pt x="8221" y="1342"/>
                  </a:cubicBezTo>
                  <a:cubicBezTo>
                    <a:pt x="8433" y="1241"/>
                    <a:pt x="8659" y="1187"/>
                    <a:pt x="8888" y="1187"/>
                  </a:cubicBezTo>
                  <a:close/>
                  <a:moveTo>
                    <a:pt x="5098" y="1712"/>
                  </a:moveTo>
                  <a:cubicBezTo>
                    <a:pt x="5432" y="1712"/>
                    <a:pt x="5740" y="1873"/>
                    <a:pt x="5938" y="2144"/>
                  </a:cubicBezTo>
                  <a:cubicBezTo>
                    <a:pt x="6123" y="2477"/>
                    <a:pt x="6184" y="2873"/>
                    <a:pt x="6086" y="3243"/>
                  </a:cubicBezTo>
                  <a:cubicBezTo>
                    <a:pt x="5913" y="3811"/>
                    <a:pt x="5518" y="4280"/>
                    <a:pt x="4975" y="4514"/>
                  </a:cubicBezTo>
                  <a:cubicBezTo>
                    <a:pt x="4771" y="4594"/>
                    <a:pt x="4555" y="4635"/>
                    <a:pt x="4339" y="4635"/>
                  </a:cubicBezTo>
                  <a:cubicBezTo>
                    <a:pt x="4123" y="4635"/>
                    <a:pt x="3907" y="4594"/>
                    <a:pt x="3703" y="4514"/>
                  </a:cubicBezTo>
                  <a:cubicBezTo>
                    <a:pt x="3271" y="4329"/>
                    <a:pt x="3037" y="3700"/>
                    <a:pt x="3099" y="3477"/>
                  </a:cubicBezTo>
                  <a:cubicBezTo>
                    <a:pt x="3160" y="2687"/>
                    <a:pt x="3839" y="1984"/>
                    <a:pt x="4580" y="1762"/>
                  </a:cubicBezTo>
                  <a:cubicBezTo>
                    <a:pt x="4629" y="1749"/>
                    <a:pt x="4666" y="1749"/>
                    <a:pt x="4716" y="1749"/>
                  </a:cubicBezTo>
                  <a:cubicBezTo>
                    <a:pt x="4839" y="1712"/>
                    <a:pt x="4962" y="1712"/>
                    <a:pt x="5098" y="1712"/>
                  </a:cubicBezTo>
                  <a:close/>
                  <a:moveTo>
                    <a:pt x="12534" y="4309"/>
                  </a:moveTo>
                  <a:cubicBezTo>
                    <a:pt x="13285" y="4309"/>
                    <a:pt x="14109" y="4768"/>
                    <a:pt x="14270" y="5526"/>
                  </a:cubicBezTo>
                  <a:cubicBezTo>
                    <a:pt x="14381" y="6193"/>
                    <a:pt x="14233" y="6526"/>
                    <a:pt x="13665" y="6872"/>
                  </a:cubicBezTo>
                  <a:cubicBezTo>
                    <a:pt x="13591" y="6934"/>
                    <a:pt x="13492" y="6995"/>
                    <a:pt x="13393" y="7032"/>
                  </a:cubicBezTo>
                  <a:cubicBezTo>
                    <a:pt x="13261" y="7154"/>
                    <a:pt x="12860" y="7246"/>
                    <a:pt x="12485" y="7246"/>
                  </a:cubicBezTo>
                  <a:cubicBezTo>
                    <a:pt x="12442" y="7246"/>
                    <a:pt x="12399" y="7245"/>
                    <a:pt x="12356" y="7242"/>
                  </a:cubicBezTo>
                  <a:cubicBezTo>
                    <a:pt x="11998" y="7205"/>
                    <a:pt x="11665" y="7057"/>
                    <a:pt x="11394" y="6847"/>
                  </a:cubicBezTo>
                  <a:cubicBezTo>
                    <a:pt x="10999" y="6526"/>
                    <a:pt x="10826" y="5872"/>
                    <a:pt x="11073" y="5292"/>
                  </a:cubicBezTo>
                  <a:cubicBezTo>
                    <a:pt x="11320" y="4798"/>
                    <a:pt x="11801" y="4378"/>
                    <a:pt x="12369" y="4317"/>
                  </a:cubicBezTo>
                  <a:cubicBezTo>
                    <a:pt x="12423" y="4312"/>
                    <a:pt x="12479" y="4309"/>
                    <a:pt x="12534" y="4309"/>
                  </a:cubicBezTo>
                  <a:close/>
                  <a:moveTo>
                    <a:pt x="3779" y="6038"/>
                  </a:moveTo>
                  <a:cubicBezTo>
                    <a:pt x="4367" y="6038"/>
                    <a:pt x="4888" y="6473"/>
                    <a:pt x="4962" y="7094"/>
                  </a:cubicBezTo>
                  <a:cubicBezTo>
                    <a:pt x="4975" y="7551"/>
                    <a:pt x="4728" y="7971"/>
                    <a:pt x="4321" y="8180"/>
                  </a:cubicBezTo>
                  <a:cubicBezTo>
                    <a:pt x="4077" y="8315"/>
                    <a:pt x="3829" y="8372"/>
                    <a:pt x="3598" y="8372"/>
                  </a:cubicBezTo>
                  <a:cubicBezTo>
                    <a:pt x="3149" y="8372"/>
                    <a:pt x="2763" y="8157"/>
                    <a:pt x="2592" y="7872"/>
                  </a:cubicBezTo>
                  <a:cubicBezTo>
                    <a:pt x="2555" y="7773"/>
                    <a:pt x="2518" y="7761"/>
                    <a:pt x="2518" y="7674"/>
                  </a:cubicBezTo>
                  <a:cubicBezTo>
                    <a:pt x="2517" y="7675"/>
                    <a:pt x="2516" y="7676"/>
                    <a:pt x="2515" y="7676"/>
                  </a:cubicBezTo>
                  <a:cubicBezTo>
                    <a:pt x="2490" y="7676"/>
                    <a:pt x="2457" y="7461"/>
                    <a:pt x="2457" y="7390"/>
                  </a:cubicBezTo>
                  <a:cubicBezTo>
                    <a:pt x="2444" y="7008"/>
                    <a:pt x="2605" y="6637"/>
                    <a:pt x="2901" y="6403"/>
                  </a:cubicBezTo>
                  <a:cubicBezTo>
                    <a:pt x="3061" y="6230"/>
                    <a:pt x="3271" y="6119"/>
                    <a:pt x="3506" y="6070"/>
                  </a:cubicBezTo>
                  <a:cubicBezTo>
                    <a:pt x="3598" y="6048"/>
                    <a:pt x="3689" y="6038"/>
                    <a:pt x="3779" y="6038"/>
                  </a:cubicBezTo>
                  <a:close/>
                  <a:moveTo>
                    <a:pt x="13248" y="9489"/>
                  </a:moveTo>
                  <a:cubicBezTo>
                    <a:pt x="13803" y="9489"/>
                    <a:pt x="14330" y="9708"/>
                    <a:pt x="14640" y="10205"/>
                  </a:cubicBezTo>
                  <a:cubicBezTo>
                    <a:pt x="14776" y="10452"/>
                    <a:pt x="14850" y="10736"/>
                    <a:pt x="14862" y="11019"/>
                  </a:cubicBezTo>
                  <a:cubicBezTo>
                    <a:pt x="14875" y="11254"/>
                    <a:pt x="14825" y="11489"/>
                    <a:pt x="14727" y="11698"/>
                  </a:cubicBezTo>
                  <a:lnTo>
                    <a:pt x="14714" y="11723"/>
                  </a:lnTo>
                  <a:cubicBezTo>
                    <a:pt x="14702" y="11760"/>
                    <a:pt x="14689" y="11809"/>
                    <a:pt x="14665" y="11847"/>
                  </a:cubicBezTo>
                  <a:cubicBezTo>
                    <a:pt x="14665" y="11884"/>
                    <a:pt x="14652" y="11921"/>
                    <a:pt x="14628" y="11958"/>
                  </a:cubicBezTo>
                  <a:cubicBezTo>
                    <a:pt x="14628" y="11982"/>
                    <a:pt x="14615" y="12007"/>
                    <a:pt x="14591" y="12032"/>
                  </a:cubicBezTo>
                  <a:cubicBezTo>
                    <a:pt x="14504" y="12204"/>
                    <a:pt x="14369" y="12340"/>
                    <a:pt x="14220" y="12451"/>
                  </a:cubicBezTo>
                  <a:cubicBezTo>
                    <a:pt x="14023" y="12612"/>
                    <a:pt x="13788" y="12723"/>
                    <a:pt x="13554" y="12797"/>
                  </a:cubicBezTo>
                  <a:lnTo>
                    <a:pt x="13591" y="12772"/>
                  </a:lnTo>
                  <a:lnTo>
                    <a:pt x="13591" y="12772"/>
                  </a:lnTo>
                  <a:cubicBezTo>
                    <a:pt x="13457" y="12837"/>
                    <a:pt x="13309" y="12863"/>
                    <a:pt x="13159" y="12863"/>
                  </a:cubicBezTo>
                  <a:cubicBezTo>
                    <a:pt x="12934" y="12863"/>
                    <a:pt x="12704" y="12804"/>
                    <a:pt x="12505" y="12723"/>
                  </a:cubicBezTo>
                  <a:cubicBezTo>
                    <a:pt x="11813" y="12464"/>
                    <a:pt x="11110" y="11439"/>
                    <a:pt x="11579" y="10550"/>
                  </a:cubicBezTo>
                  <a:cubicBezTo>
                    <a:pt x="11850" y="10020"/>
                    <a:pt x="12344" y="9637"/>
                    <a:pt x="12924" y="9514"/>
                  </a:cubicBezTo>
                  <a:cubicBezTo>
                    <a:pt x="13032" y="9497"/>
                    <a:pt x="13141" y="9489"/>
                    <a:pt x="13248" y="9489"/>
                  </a:cubicBezTo>
                  <a:close/>
                  <a:moveTo>
                    <a:pt x="8578" y="1"/>
                  </a:moveTo>
                  <a:cubicBezTo>
                    <a:pt x="7363" y="1"/>
                    <a:pt x="6118" y="202"/>
                    <a:pt x="4901" y="601"/>
                  </a:cubicBezTo>
                  <a:cubicBezTo>
                    <a:pt x="3728" y="984"/>
                    <a:pt x="1815" y="1984"/>
                    <a:pt x="778" y="4539"/>
                  </a:cubicBezTo>
                  <a:cubicBezTo>
                    <a:pt x="568" y="5057"/>
                    <a:pt x="408" y="5600"/>
                    <a:pt x="296" y="6156"/>
                  </a:cubicBezTo>
                  <a:cubicBezTo>
                    <a:pt x="111" y="7094"/>
                    <a:pt x="0" y="8489"/>
                    <a:pt x="605" y="9723"/>
                  </a:cubicBezTo>
                  <a:cubicBezTo>
                    <a:pt x="1377" y="11314"/>
                    <a:pt x="3248" y="12356"/>
                    <a:pt x="5272" y="12356"/>
                  </a:cubicBezTo>
                  <a:cubicBezTo>
                    <a:pt x="5415" y="12356"/>
                    <a:pt x="5559" y="12351"/>
                    <a:pt x="5703" y="12340"/>
                  </a:cubicBezTo>
                  <a:cubicBezTo>
                    <a:pt x="5851" y="12328"/>
                    <a:pt x="5987" y="12316"/>
                    <a:pt x="6123" y="12303"/>
                  </a:cubicBezTo>
                  <a:cubicBezTo>
                    <a:pt x="6259" y="12291"/>
                    <a:pt x="6431" y="12279"/>
                    <a:pt x="6592" y="12266"/>
                  </a:cubicBezTo>
                  <a:lnTo>
                    <a:pt x="6654" y="12266"/>
                  </a:lnTo>
                  <a:cubicBezTo>
                    <a:pt x="6592" y="12254"/>
                    <a:pt x="6518" y="12242"/>
                    <a:pt x="6456" y="12229"/>
                  </a:cubicBezTo>
                  <a:cubicBezTo>
                    <a:pt x="5592" y="12118"/>
                    <a:pt x="4506" y="12192"/>
                    <a:pt x="3592" y="11908"/>
                  </a:cubicBezTo>
                  <a:cubicBezTo>
                    <a:pt x="2308" y="11501"/>
                    <a:pt x="1284" y="10538"/>
                    <a:pt x="790" y="9291"/>
                  </a:cubicBezTo>
                  <a:cubicBezTo>
                    <a:pt x="691" y="9007"/>
                    <a:pt x="617" y="8723"/>
                    <a:pt x="580" y="8440"/>
                  </a:cubicBezTo>
                  <a:cubicBezTo>
                    <a:pt x="469" y="7971"/>
                    <a:pt x="420" y="7501"/>
                    <a:pt x="420" y="7032"/>
                  </a:cubicBezTo>
                  <a:cubicBezTo>
                    <a:pt x="432" y="6551"/>
                    <a:pt x="494" y="6082"/>
                    <a:pt x="580" y="5625"/>
                  </a:cubicBezTo>
                  <a:cubicBezTo>
                    <a:pt x="617" y="5551"/>
                    <a:pt x="630" y="5366"/>
                    <a:pt x="667" y="5255"/>
                  </a:cubicBezTo>
                  <a:cubicBezTo>
                    <a:pt x="695" y="5198"/>
                    <a:pt x="731" y="5156"/>
                    <a:pt x="779" y="5156"/>
                  </a:cubicBezTo>
                  <a:cubicBezTo>
                    <a:pt x="794" y="5156"/>
                    <a:pt x="810" y="5160"/>
                    <a:pt x="827" y="5168"/>
                  </a:cubicBezTo>
                  <a:cubicBezTo>
                    <a:pt x="852" y="5181"/>
                    <a:pt x="877" y="5218"/>
                    <a:pt x="877" y="5255"/>
                  </a:cubicBezTo>
                  <a:cubicBezTo>
                    <a:pt x="840" y="5477"/>
                    <a:pt x="815" y="5699"/>
                    <a:pt x="803" y="5934"/>
                  </a:cubicBezTo>
                  <a:cubicBezTo>
                    <a:pt x="716" y="6588"/>
                    <a:pt x="704" y="7255"/>
                    <a:pt x="741" y="7921"/>
                  </a:cubicBezTo>
                  <a:cubicBezTo>
                    <a:pt x="778" y="8291"/>
                    <a:pt x="840" y="8662"/>
                    <a:pt x="938" y="9020"/>
                  </a:cubicBezTo>
                  <a:cubicBezTo>
                    <a:pt x="1284" y="9933"/>
                    <a:pt x="1938" y="10699"/>
                    <a:pt x="2790" y="11192"/>
                  </a:cubicBezTo>
                  <a:cubicBezTo>
                    <a:pt x="3284" y="11526"/>
                    <a:pt x="3827" y="11760"/>
                    <a:pt x="4419" y="11871"/>
                  </a:cubicBezTo>
                  <a:cubicBezTo>
                    <a:pt x="4780" y="11927"/>
                    <a:pt x="5148" y="11955"/>
                    <a:pt x="5513" y="11955"/>
                  </a:cubicBezTo>
                  <a:cubicBezTo>
                    <a:pt x="5634" y="11955"/>
                    <a:pt x="5756" y="11951"/>
                    <a:pt x="5876" y="11945"/>
                  </a:cubicBezTo>
                  <a:cubicBezTo>
                    <a:pt x="6089" y="11917"/>
                    <a:pt x="6302" y="11904"/>
                    <a:pt x="6515" y="11904"/>
                  </a:cubicBezTo>
                  <a:cubicBezTo>
                    <a:pt x="6586" y="11904"/>
                    <a:pt x="6657" y="11905"/>
                    <a:pt x="6728" y="11908"/>
                  </a:cubicBezTo>
                  <a:cubicBezTo>
                    <a:pt x="7061" y="11933"/>
                    <a:pt x="7394" y="12019"/>
                    <a:pt x="7703" y="12155"/>
                  </a:cubicBezTo>
                  <a:cubicBezTo>
                    <a:pt x="7925" y="12279"/>
                    <a:pt x="8135" y="12427"/>
                    <a:pt x="8320" y="12599"/>
                  </a:cubicBezTo>
                  <a:cubicBezTo>
                    <a:pt x="8406" y="12674"/>
                    <a:pt x="8480" y="12760"/>
                    <a:pt x="8555" y="12834"/>
                  </a:cubicBezTo>
                  <a:cubicBezTo>
                    <a:pt x="9011" y="13291"/>
                    <a:pt x="9320" y="13883"/>
                    <a:pt x="9431" y="14525"/>
                  </a:cubicBezTo>
                  <a:cubicBezTo>
                    <a:pt x="9678" y="15846"/>
                    <a:pt x="10604" y="16994"/>
                    <a:pt x="11715" y="17377"/>
                  </a:cubicBezTo>
                  <a:cubicBezTo>
                    <a:pt x="12062" y="17495"/>
                    <a:pt x="12437" y="17553"/>
                    <a:pt x="12821" y="17553"/>
                  </a:cubicBezTo>
                  <a:cubicBezTo>
                    <a:pt x="13678" y="17553"/>
                    <a:pt x="14581" y="17264"/>
                    <a:pt x="15331" y="16710"/>
                  </a:cubicBezTo>
                  <a:cubicBezTo>
                    <a:pt x="16282" y="16006"/>
                    <a:pt x="17047" y="14871"/>
                    <a:pt x="17455" y="13525"/>
                  </a:cubicBezTo>
                  <a:cubicBezTo>
                    <a:pt x="18158" y="11266"/>
                    <a:pt x="18282" y="7921"/>
                    <a:pt x="16985" y="5107"/>
                  </a:cubicBezTo>
                  <a:lnTo>
                    <a:pt x="16985" y="5107"/>
                  </a:lnTo>
                  <a:cubicBezTo>
                    <a:pt x="17541" y="6391"/>
                    <a:pt x="17689" y="7798"/>
                    <a:pt x="17812" y="9180"/>
                  </a:cubicBezTo>
                  <a:cubicBezTo>
                    <a:pt x="17837" y="9649"/>
                    <a:pt x="17837" y="10118"/>
                    <a:pt x="17800" y="10575"/>
                  </a:cubicBezTo>
                  <a:cubicBezTo>
                    <a:pt x="17775" y="10736"/>
                    <a:pt x="17763" y="10896"/>
                    <a:pt x="17738" y="11056"/>
                  </a:cubicBezTo>
                  <a:cubicBezTo>
                    <a:pt x="17701" y="11328"/>
                    <a:pt x="17664" y="11587"/>
                    <a:pt x="17615" y="11859"/>
                  </a:cubicBezTo>
                  <a:cubicBezTo>
                    <a:pt x="17455" y="12785"/>
                    <a:pt x="17146" y="13698"/>
                    <a:pt x="16702" y="14537"/>
                  </a:cubicBezTo>
                  <a:cubicBezTo>
                    <a:pt x="16467" y="15007"/>
                    <a:pt x="16146" y="15439"/>
                    <a:pt x="15776" y="15821"/>
                  </a:cubicBezTo>
                  <a:cubicBezTo>
                    <a:pt x="15492" y="16117"/>
                    <a:pt x="15196" y="16389"/>
                    <a:pt x="14875" y="16636"/>
                  </a:cubicBezTo>
                  <a:cubicBezTo>
                    <a:pt x="14381" y="16932"/>
                    <a:pt x="13838" y="17105"/>
                    <a:pt x="13270" y="17167"/>
                  </a:cubicBezTo>
                  <a:cubicBezTo>
                    <a:pt x="13175" y="17175"/>
                    <a:pt x="13079" y="17180"/>
                    <a:pt x="12983" y="17180"/>
                  </a:cubicBezTo>
                  <a:cubicBezTo>
                    <a:pt x="12399" y="17180"/>
                    <a:pt x="11816" y="17019"/>
                    <a:pt x="11307" y="16722"/>
                  </a:cubicBezTo>
                  <a:cubicBezTo>
                    <a:pt x="11110" y="16574"/>
                    <a:pt x="10937" y="16401"/>
                    <a:pt x="10813" y="16192"/>
                  </a:cubicBezTo>
                  <a:cubicBezTo>
                    <a:pt x="10468" y="15710"/>
                    <a:pt x="10184" y="15179"/>
                    <a:pt x="9986" y="14612"/>
                  </a:cubicBezTo>
                  <a:cubicBezTo>
                    <a:pt x="9929" y="14497"/>
                    <a:pt x="9957" y="14350"/>
                    <a:pt x="10081" y="14350"/>
                  </a:cubicBezTo>
                  <a:cubicBezTo>
                    <a:pt x="10090" y="14350"/>
                    <a:pt x="10100" y="14351"/>
                    <a:pt x="10110" y="14352"/>
                  </a:cubicBezTo>
                  <a:lnTo>
                    <a:pt x="10122" y="14352"/>
                  </a:lnTo>
                  <a:cubicBezTo>
                    <a:pt x="10159" y="14377"/>
                    <a:pt x="10196" y="14402"/>
                    <a:pt x="10209" y="14451"/>
                  </a:cubicBezTo>
                  <a:cubicBezTo>
                    <a:pt x="10332" y="14698"/>
                    <a:pt x="10431" y="14957"/>
                    <a:pt x="10517" y="15216"/>
                  </a:cubicBezTo>
                  <a:cubicBezTo>
                    <a:pt x="10690" y="15599"/>
                    <a:pt x="10925" y="15945"/>
                    <a:pt x="11208" y="16253"/>
                  </a:cubicBezTo>
                  <a:cubicBezTo>
                    <a:pt x="11590" y="16616"/>
                    <a:pt x="12302" y="16769"/>
                    <a:pt x="12910" y="16769"/>
                  </a:cubicBezTo>
                  <a:cubicBezTo>
                    <a:pt x="13108" y="16769"/>
                    <a:pt x="13294" y="16753"/>
                    <a:pt x="13455" y="16722"/>
                  </a:cubicBezTo>
                  <a:cubicBezTo>
                    <a:pt x="14307" y="16562"/>
                    <a:pt x="14702" y="16340"/>
                    <a:pt x="15270" y="15747"/>
                  </a:cubicBezTo>
                  <a:cubicBezTo>
                    <a:pt x="15677" y="15327"/>
                    <a:pt x="15986" y="15044"/>
                    <a:pt x="16245" y="14599"/>
                  </a:cubicBezTo>
                  <a:cubicBezTo>
                    <a:pt x="16702" y="13784"/>
                    <a:pt x="17035" y="12920"/>
                    <a:pt x="17232" y="12007"/>
                  </a:cubicBezTo>
                  <a:cubicBezTo>
                    <a:pt x="17763" y="9736"/>
                    <a:pt x="17578" y="7341"/>
                    <a:pt x="16689" y="5181"/>
                  </a:cubicBezTo>
                  <a:cubicBezTo>
                    <a:pt x="16627" y="5020"/>
                    <a:pt x="16553" y="4860"/>
                    <a:pt x="16479" y="4699"/>
                  </a:cubicBezTo>
                  <a:cubicBezTo>
                    <a:pt x="16158" y="4020"/>
                    <a:pt x="15837" y="3305"/>
                    <a:pt x="15393" y="2737"/>
                  </a:cubicBezTo>
                  <a:cubicBezTo>
                    <a:pt x="14467" y="1786"/>
                    <a:pt x="13344" y="1058"/>
                    <a:pt x="12097" y="614"/>
                  </a:cubicBezTo>
                  <a:cubicBezTo>
                    <a:pt x="10994" y="205"/>
                    <a:pt x="9801" y="1"/>
                    <a:pt x="8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3"/>
            <p:cNvSpPr/>
            <p:nvPr/>
          </p:nvSpPr>
          <p:spPr>
            <a:xfrm>
              <a:off x="836386" y="375881"/>
              <a:ext cx="189036" cy="160019"/>
            </a:xfrm>
            <a:custGeom>
              <a:avLst/>
              <a:gdLst/>
              <a:ahLst/>
              <a:cxnLst/>
              <a:rect l="l" t="t" r="r" b="b"/>
              <a:pathLst>
                <a:path w="3075" h="2603" extrusionOk="0">
                  <a:moveTo>
                    <a:pt x="1617" y="0"/>
                  </a:moveTo>
                  <a:cubicBezTo>
                    <a:pt x="1037" y="49"/>
                    <a:pt x="457" y="494"/>
                    <a:pt x="210" y="951"/>
                  </a:cubicBezTo>
                  <a:cubicBezTo>
                    <a:pt x="0" y="1370"/>
                    <a:pt x="62" y="1876"/>
                    <a:pt x="371" y="2234"/>
                  </a:cubicBezTo>
                  <a:cubicBezTo>
                    <a:pt x="625" y="2482"/>
                    <a:pt x="966" y="2603"/>
                    <a:pt x="1322" y="2603"/>
                  </a:cubicBezTo>
                  <a:cubicBezTo>
                    <a:pt x="1639" y="2603"/>
                    <a:pt x="1968" y="2507"/>
                    <a:pt x="2259" y="2321"/>
                  </a:cubicBezTo>
                  <a:cubicBezTo>
                    <a:pt x="2716" y="2037"/>
                    <a:pt x="2877" y="1876"/>
                    <a:pt x="3012" y="1333"/>
                  </a:cubicBezTo>
                  <a:cubicBezTo>
                    <a:pt x="3074" y="1012"/>
                    <a:pt x="2926" y="580"/>
                    <a:pt x="2593" y="272"/>
                  </a:cubicBezTo>
                  <a:cubicBezTo>
                    <a:pt x="2543" y="235"/>
                    <a:pt x="2494" y="198"/>
                    <a:pt x="2432" y="173"/>
                  </a:cubicBezTo>
                  <a:lnTo>
                    <a:pt x="2383" y="173"/>
                  </a:lnTo>
                  <a:cubicBezTo>
                    <a:pt x="2235" y="111"/>
                    <a:pt x="2087" y="49"/>
                    <a:pt x="1938" y="12"/>
                  </a:cubicBezTo>
                  <a:cubicBezTo>
                    <a:pt x="1914" y="0"/>
                    <a:pt x="1877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3"/>
            <p:cNvSpPr/>
            <p:nvPr/>
          </p:nvSpPr>
          <p:spPr>
            <a:xfrm>
              <a:off x="542724" y="648641"/>
              <a:ext cx="156392" cy="143237"/>
            </a:xfrm>
            <a:custGeom>
              <a:avLst/>
              <a:gdLst/>
              <a:ahLst/>
              <a:cxnLst/>
              <a:rect l="l" t="t" r="r" b="b"/>
              <a:pathLst>
                <a:path w="2544" h="2330" extrusionOk="0">
                  <a:moveTo>
                    <a:pt x="1229" y="380"/>
                  </a:moveTo>
                  <a:cubicBezTo>
                    <a:pt x="1462" y="380"/>
                    <a:pt x="1685" y="455"/>
                    <a:pt x="1864" y="587"/>
                  </a:cubicBezTo>
                  <a:cubicBezTo>
                    <a:pt x="1951" y="649"/>
                    <a:pt x="2160" y="970"/>
                    <a:pt x="2123" y="1155"/>
                  </a:cubicBezTo>
                  <a:cubicBezTo>
                    <a:pt x="2115" y="1601"/>
                    <a:pt x="1612" y="1939"/>
                    <a:pt x="1136" y="1939"/>
                  </a:cubicBezTo>
                  <a:cubicBezTo>
                    <a:pt x="927" y="1939"/>
                    <a:pt x="723" y="1874"/>
                    <a:pt x="568" y="1723"/>
                  </a:cubicBezTo>
                  <a:cubicBezTo>
                    <a:pt x="506" y="1673"/>
                    <a:pt x="469" y="1612"/>
                    <a:pt x="432" y="1538"/>
                  </a:cubicBezTo>
                  <a:lnTo>
                    <a:pt x="432" y="1525"/>
                  </a:lnTo>
                  <a:cubicBezTo>
                    <a:pt x="422" y="1461"/>
                    <a:pt x="402" y="1397"/>
                    <a:pt x="388" y="1332"/>
                  </a:cubicBezTo>
                  <a:lnTo>
                    <a:pt x="388" y="1332"/>
                  </a:lnTo>
                  <a:cubicBezTo>
                    <a:pt x="388" y="1307"/>
                    <a:pt x="383" y="1228"/>
                    <a:pt x="383" y="1204"/>
                  </a:cubicBezTo>
                  <a:lnTo>
                    <a:pt x="383" y="1081"/>
                  </a:lnTo>
                  <a:cubicBezTo>
                    <a:pt x="420" y="896"/>
                    <a:pt x="519" y="723"/>
                    <a:pt x="655" y="587"/>
                  </a:cubicBezTo>
                  <a:cubicBezTo>
                    <a:pt x="766" y="501"/>
                    <a:pt x="889" y="439"/>
                    <a:pt x="1012" y="402"/>
                  </a:cubicBezTo>
                  <a:cubicBezTo>
                    <a:pt x="1085" y="387"/>
                    <a:pt x="1157" y="380"/>
                    <a:pt x="1229" y="380"/>
                  </a:cubicBezTo>
                  <a:close/>
                  <a:moveTo>
                    <a:pt x="1336" y="0"/>
                  </a:moveTo>
                  <a:cubicBezTo>
                    <a:pt x="1246" y="0"/>
                    <a:pt x="1154" y="10"/>
                    <a:pt x="1062" y="32"/>
                  </a:cubicBezTo>
                  <a:cubicBezTo>
                    <a:pt x="827" y="81"/>
                    <a:pt x="617" y="192"/>
                    <a:pt x="457" y="365"/>
                  </a:cubicBezTo>
                  <a:cubicBezTo>
                    <a:pt x="161" y="599"/>
                    <a:pt x="0" y="970"/>
                    <a:pt x="13" y="1352"/>
                  </a:cubicBezTo>
                  <a:cubicBezTo>
                    <a:pt x="13" y="1423"/>
                    <a:pt x="57" y="1638"/>
                    <a:pt x="72" y="1638"/>
                  </a:cubicBezTo>
                  <a:cubicBezTo>
                    <a:pt x="73" y="1638"/>
                    <a:pt x="74" y="1637"/>
                    <a:pt x="74" y="1636"/>
                  </a:cubicBezTo>
                  <a:cubicBezTo>
                    <a:pt x="74" y="1723"/>
                    <a:pt x="111" y="1735"/>
                    <a:pt x="148" y="1821"/>
                  </a:cubicBezTo>
                  <a:cubicBezTo>
                    <a:pt x="318" y="2113"/>
                    <a:pt x="701" y="2330"/>
                    <a:pt x="1146" y="2330"/>
                  </a:cubicBezTo>
                  <a:cubicBezTo>
                    <a:pt x="1379" y="2330"/>
                    <a:pt x="1630" y="2270"/>
                    <a:pt x="1877" y="2130"/>
                  </a:cubicBezTo>
                  <a:cubicBezTo>
                    <a:pt x="2284" y="1933"/>
                    <a:pt x="2543" y="1500"/>
                    <a:pt x="2518" y="1044"/>
                  </a:cubicBezTo>
                  <a:cubicBezTo>
                    <a:pt x="2444" y="434"/>
                    <a:pt x="1923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3"/>
            <p:cNvSpPr/>
            <p:nvPr/>
          </p:nvSpPr>
          <p:spPr>
            <a:xfrm>
              <a:off x="365925" y="252625"/>
              <a:ext cx="1199746" cy="1130279"/>
            </a:xfrm>
            <a:custGeom>
              <a:avLst/>
              <a:gdLst/>
              <a:ahLst/>
              <a:cxnLst/>
              <a:rect l="l" t="t" r="r" b="b"/>
              <a:pathLst>
                <a:path w="19516" h="18386" extrusionOk="0">
                  <a:moveTo>
                    <a:pt x="8983" y="423"/>
                  </a:moveTo>
                  <a:cubicBezTo>
                    <a:pt x="10218" y="423"/>
                    <a:pt x="11424" y="630"/>
                    <a:pt x="12542" y="1042"/>
                  </a:cubicBezTo>
                  <a:cubicBezTo>
                    <a:pt x="13776" y="1487"/>
                    <a:pt x="14912" y="2215"/>
                    <a:pt x="15825" y="3165"/>
                  </a:cubicBezTo>
                  <a:cubicBezTo>
                    <a:pt x="16269" y="3733"/>
                    <a:pt x="16603" y="4437"/>
                    <a:pt x="16911" y="5128"/>
                  </a:cubicBezTo>
                  <a:cubicBezTo>
                    <a:pt x="17973" y="7412"/>
                    <a:pt x="18232" y="9979"/>
                    <a:pt x="17652" y="12436"/>
                  </a:cubicBezTo>
                  <a:cubicBezTo>
                    <a:pt x="17467" y="13337"/>
                    <a:pt x="17134" y="14213"/>
                    <a:pt x="16677" y="15016"/>
                  </a:cubicBezTo>
                  <a:cubicBezTo>
                    <a:pt x="16418" y="15472"/>
                    <a:pt x="16109" y="15744"/>
                    <a:pt x="15702" y="16176"/>
                  </a:cubicBezTo>
                  <a:cubicBezTo>
                    <a:pt x="15134" y="16768"/>
                    <a:pt x="14739" y="16978"/>
                    <a:pt x="13887" y="17151"/>
                  </a:cubicBezTo>
                  <a:cubicBezTo>
                    <a:pt x="13726" y="17181"/>
                    <a:pt x="13540" y="17198"/>
                    <a:pt x="13341" y="17198"/>
                  </a:cubicBezTo>
                  <a:cubicBezTo>
                    <a:pt x="12733" y="17198"/>
                    <a:pt x="12019" y="17045"/>
                    <a:pt x="11628" y="16682"/>
                  </a:cubicBezTo>
                  <a:cubicBezTo>
                    <a:pt x="11357" y="16373"/>
                    <a:pt x="11122" y="16015"/>
                    <a:pt x="10949" y="15645"/>
                  </a:cubicBezTo>
                  <a:cubicBezTo>
                    <a:pt x="10863" y="15374"/>
                    <a:pt x="10764" y="15114"/>
                    <a:pt x="10641" y="14867"/>
                  </a:cubicBezTo>
                  <a:cubicBezTo>
                    <a:pt x="10628" y="14818"/>
                    <a:pt x="10591" y="14781"/>
                    <a:pt x="10542" y="14769"/>
                  </a:cubicBezTo>
                  <a:cubicBezTo>
                    <a:pt x="10526" y="14765"/>
                    <a:pt x="10511" y="14763"/>
                    <a:pt x="10498" y="14763"/>
                  </a:cubicBezTo>
                  <a:cubicBezTo>
                    <a:pt x="10375" y="14763"/>
                    <a:pt x="10351" y="14904"/>
                    <a:pt x="10406" y="15016"/>
                  </a:cubicBezTo>
                  <a:lnTo>
                    <a:pt x="10406" y="15028"/>
                  </a:lnTo>
                  <a:cubicBezTo>
                    <a:pt x="10604" y="15583"/>
                    <a:pt x="10887" y="16114"/>
                    <a:pt x="11233" y="16608"/>
                  </a:cubicBezTo>
                  <a:cubicBezTo>
                    <a:pt x="11369" y="16805"/>
                    <a:pt x="11529" y="16991"/>
                    <a:pt x="11739" y="17126"/>
                  </a:cubicBezTo>
                  <a:cubicBezTo>
                    <a:pt x="12234" y="17432"/>
                    <a:pt x="12810" y="17584"/>
                    <a:pt x="13390" y="17584"/>
                  </a:cubicBezTo>
                  <a:cubicBezTo>
                    <a:pt x="13490" y="17584"/>
                    <a:pt x="13590" y="17580"/>
                    <a:pt x="13690" y="17571"/>
                  </a:cubicBezTo>
                  <a:cubicBezTo>
                    <a:pt x="14257" y="17521"/>
                    <a:pt x="14813" y="17336"/>
                    <a:pt x="15294" y="17052"/>
                  </a:cubicBezTo>
                  <a:cubicBezTo>
                    <a:pt x="15615" y="16805"/>
                    <a:pt x="15924" y="16534"/>
                    <a:pt x="16195" y="16225"/>
                  </a:cubicBezTo>
                  <a:cubicBezTo>
                    <a:pt x="16578" y="15855"/>
                    <a:pt x="16887" y="15423"/>
                    <a:pt x="17121" y="14941"/>
                  </a:cubicBezTo>
                  <a:cubicBezTo>
                    <a:pt x="17566" y="14102"/>
                    <a:pt x="17874" y="13201"/>
                    <a:pt x="18035" y="12263"/>
                  </a:cubicBezTo>
                  <a:cubicBezTo>
                    <a:pt x="18220" y="11386"/>
                    <a:pt x="18282" y="10485"/>
                    <a:pt x="18244" y="9597"/>
                  </a:cubicBezTo>
                  <a:cubicBezTo>
                    <a:pt x="18121" y="8202"/>
                    <a:pt x="17973" y="6807"/>
                    <a:pt x="17417" y="5523"/>
                  </a:cubicBezTo>
                  <a:lnTo>
                    <a:pt x="17417" y="5523"/>
                  </a:lnTo>
                  <a:cubicBezTo>
                    <a:pt x="18714" y="8337"/>
                    <a:pt x="18590" y="11683"/>
                    <a:pt x="17899" y="13942"/>
                  </a:cubicBezTo>
                  <a:cubicBezTo>
                    <a:pt x="17479" y="15287"/>
                    <a:pt x="16726" y="16423"/>
                    <a:pt x="15763" y="17126"/>
                  </a:cubicBezTo>
                  <a:cubicBezTo>
                    <a:pt x="15022" y="17680"/>
                    <a:pt x="14129" y="17975"/>
                    <a:pt x="13273" y="17975"/>
                  </a:cubicBezTo>
                  <a:cubicBezTo>
                    <a:pt x="12888" y="17975"/>
                    <a:pt x="12511" y="17915"/>
                    <a:pt x="12159" y="17793"/>
                  </a:cubicBezTo>
                  <a:cubicBezTo>
                    <a:pt x="11023" y="17410"/>
                    <a:pt x="10110" y="16262"/>
                    <a:pt x="9863" y="14941"/>
                  </a:cubicBezTo>
                  <a:cubicBezTo>
                    <a:pt x="9752" y="14300"/>
                    <a:pt x="9443" y="13707"/>
                    <a:pt x="8987" y="13250"/>
                  </a:cubicBezTo>
                  <a:cubicBezTo>
                    <a:pt x="8740" y="12979"/>
                    <a:pt x="8456" y="12757"/>
                    <a:pt x="8147" y="12571"/>
                  </a:cubicBezTo>
                  <a:cubicBezTo>
                    <a:pt x="7839" y="12436"/>
                    <a:pt x="7505" y="12362"/>
                    <a:pt x="7172" y="12325"/>
                  </a:cubicBezTo>
                  <a:cubicBezTo>
                    <a:pt x="7101" y="12321"/>
                    <a:pt x="7030" y="12320"/>
                    <a:pt x="6959" y="12320"/>
                  </a:cubicBezTo>
                  <a:cubicBezTo>
                    <a:pt x="6746" y="12320"/>
                    <a:pt x="6533" y="12334"/>
                    <a:pt x="6320" y="12362"/>
                  </a:cubicBezTo>
                  <a:cubicBezTo>
                    <a:pt x="6197" y="12368"/>
                    <a:pt x="6074" y="12371"/>
                    <a:pt x="5952" y="12371"/>
                  </a:cubicBezTo>
                  <a:cubicBezTo>
                    <a:pt x="5585" y="12371"/>
                    <a:pt x="5222" y="12343"/>
                    <a:pt x="4851" y="12288"/>
                  </a:cubicBezTo>
                  <a:cubicBezTo>
                    <a:pt x="4271" y="12176"/>
                    <a:pt x="3716" y="11942"/>
                    <a:pt x="3234" y="11596"/>
                  </a:cubicBezTo>
                  <a:cubicBezTo>
                    <a:pt x="2740" y="11300"/>
                    <a:pt x="2308" y="10917"/>
                    <a:pt x="1950" y="10461"/>
                  </a:cubicBezTo>
                  <a:cubicBezTo>
                    <a:pt x="1716" y="10140"/>
                    <a:pt x="1518" y="9794"/>
                    <a:pt x="1370" y="9424"/>
                  </a:cubicBezTo>
                  <a:cubicBezTo>
                    <a:pt x="1284" y="9066"/>
                    <a:pt x="1222" y="8695"/>
                    <a:pt x="1185" y="8325"/>
                  </a:cubicBezTo>
                  <a:cubicBezTo>
                    <a:pt x="1148" y="7671"/>
                    <a:pt x="1160" y="7004"/>
                    <a:pt x="1235" y="6338"/>
                  </a:cubicBezTo>
                  <a:cubicBezTo>
                    <a:pt x="1259" y="6116"/>
                    <a:pt x="1284" y="5893"/>
                    <a:pt x="1321" y="5671"/>
                  </a:cubicBezTo>
                  <a:cubicBezTo>
                    <a:pt x="1321" y="5634"/>
                    <a:pt x="1296" y="5597"/>
                    <a:pt x="1272" y="5585"/>
                  </a:cubicBezTo>
                  <a:cubicBezTo>
                    <a:pt x="1250" y="5575"/>
                    <a:pt x="1231" y="5570"/>
                    <a:pt x="1214" y="5570"/>
                  </a:cubicBezTo>
                  <a:cubicBezTo>
                    <a:pt x="1064" y="5570"/>
                    <a:pt x="1069" y="5931"/>
                    <a:pt x="1025" y="6042"/>
                  </a:cubicBezTo>
                  <a:cubicBezTo>
                    <a:pt x="926" y="6498"/>
                    <a:pt x="877" y="6967"/>
                    <a:pt x="864" y="7449"/>
                  </a:cubicBezTo>
                  <a:cubicBezTo>
                    <a:pt x="864" y="7918"/>
                    <a:pt x="914" y="8387"/>
                    <a:pt x="1012" y="8856"/>
                  </a:cubicBezTo>
                  <a:cubicBezTo>
                    <a:pt x="1062" y="9140"/>
                    <a:pt x="1136" y="9424"/>
                    <a:pt x="1235" y="9708"/>
                  </a:cubicBezTo>
                  <a:cubicBezTo>
                    <a:pt x="1728" y="10954"/>
                    <a:pt x="2753" y="11917"/>
                    <a:pt x="4024" y="12312"/>
                  </a:cubicBezTo>
                  <a:cubicBezTo>
                    <a:pt x="5012" y="12633"/>
                    <a:pt x="6209" y="12522"/>
                    <a:pt x="7098" y="12683"/>
                  </a:cubicBezTo>
                  <a:cubicBezTo>
                    <a:pt x="6913" y="12695"/>
                    <a:pt x="6740" y="12707"/>
                    <a:pt x="6555" y="12720"/>
                  </a:cubicBezTo>
                  <a:cubicBezTo>
                    <a:pt x="6419" y="12732"/>
                    <a:pt x="6283" y="12744"/>
                    <a:pt x="6147" y="12757"/>
                  </a:cubicBezTo>
                  <a:cubicBezTo>
                    <a:pt x="6003" y="12767"/>
                    <a:pt x="5859" y="12772"/>
                    <a:pt x="5716" y="12772"/>
                  </a:cubicBezTo>
                  <a:cubicBezTo>
                    <a:pt x="3691" y="12772"/>
                    <a:pt x="1809" y="11731"/>
                    <a:pt x="1037" y="10152"/>
                  </a:cubicBezTo>
                  <a:cubicBezTo>
                    <a:pt x="432" y="8905"/>
                    <a:pt x="543" y="7523"/>
                    <a:pt x="728" y="6572"/>
                  </a:cubicBezTo>
                  <a:cubicBezTo>
                    <a:pt x="1506" y="2807"/>
                    <a:pt x="3950" y="1474"/>
                    <a:pt x="5333" y="1018"/>
                  </a:cubicBezTo>
                  <a:cubicBezTo>
                    <a:pt x="6541" y="621"/>
                    <a:pt x="7776" y="423"/>
                    <a:pt x="8983" y="423"/>
                  </a:cubicBezTo>
                  <a:close/>
                  <a:moveTo>
                    <a:pt x="8983" y="1"/>
                  </a:moveTo>
                  <a:cubicBezTo>
                    <a:pt x="7730" y="1"/>
                    <a:pt x="6448" y="207"/>
                    <a:pt x="5197" y="623"/>
                  </a:cubicBezTo>
                  <a:cubicBezTo>
                    <a:pt x="3716" y="1104"/>
                    <a:pt x="1123" y="2511"/>
                    <a:pt x="309" y="6498"/>
                  </a:cubicBezTo>
                  <a:cubicBezTo>
                    <a:pt x="111" y="7498"/>
                    <a:pt x="0" y="8992"/>
                    <a:pt x="654" y="10337"/>
                  </a:cubicBezTo>
                  <a:cubicBezTo>
                    <a:pt x="1485" y="12068"/>
                    <a:pt x="3524" y="13205"/>
                    <a:pt x="5712" y="13205"/>
                  </a:cubicBezTo>
                  <a:cubicBezTo>
                    <a:pt x="5865" y="13205"/>
                    <a:pt x="6018" y="13200"/>
                    <a:pt x="6172" y="13189"/>
                  </a:cubicBezTo>
                  <a:cubicBezTo>
                    <a:pt x="6308" y="13176"/>
                    <a:pt x="6456" y="13164"/>
                    <a:pt x="6592" y="13152"/>
                  </a:cubicBezTo>
                  <a:cubicBezTo>
                    <a:pt x="6860" y="13124"/>
                    <a:pt x="7120" y="13098"/>
                    <a:pt x="7371" y="13098"/>
                  </a:cubicBezTo>
                  <a:cubicBezTo>
                    <a:pt x="7674" y="13098"/>
                    <a:pt x="7963" y="13135"/>
                    <a:pt x="8234" y="13250"/>
                  </a:cubicBezTo>
                  <a:cubicBezTo>
                    <a:pt x="8826" y="13510"/>
                    <a:pt x="9283" y="14176"/>
                    <a:pt x="9443" y="15028"/>
                  </a:cubicBezTo>
                  <a:cubicBezTo>
                    <a:pt x="9727" y="16497"/>
                    <a:pt x="10764" y="17768"/>
                    <a:pt x="12023" y="18200"/>
                  </a:cubicBezTo>
                  <a:cubicBezTo>
                    <a:pt x="12418" y="18324"/>
                    <a:pt x="12838" y="18385"/>
                    <a:pt x="13270" y="18385"/>
                  </a:cubicBezTo>
                  <a:cubicBezTo>
                    <a:pt x="14257" y="18373"/>
                    <a:pt x="15220" y="18052"/>
                    <a:pt x="16010" y="17460"/>
                  </a:cubicBezTo>
                  <a:cubicBezTo>
                    <a:pt x="17047" y="16694"/>
                    <a:pt x="17862" y="15485"/>
                    <a:pt x="18306" y="14053"/>
                  </a:cubicBezTo>
                  <a:cubicBezTo>
                    <a:pt x="19516" y="10115"/>
                    <a:pt x="19047" y="2993"/>
                    <a:pt x="12677" y="647"/>
                  </a:cubicBezTo>
                  <a:cubicBezTo>
                    <a:pt x="11517" y="217"/>
                    <a:pt x="10265" y="1"/>
                    <a:pt x="8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3"/>
            <p:cNvSpPr/>
            <p:nvPr/>
          </p:nvSpPr>
          <p:spPr>
            <a:xfrm>
              <a:off x="815116" y="350861"/>
              <a:ext cx="233052" cy="209261"/>
            </a:xfrm>
            <a:custGeom>
              <a:avLst/>
              <a:gdLst/>
              <a:ahLst/>
              <a:cxnLst/>
              <a:rect l="l" t="t" r="r" b="b"/>
              <a:pathLst>
                <a:path w="3791" h="3404" extrusionOk="0">
                  <a:moveTo>
                    <a:pt x="2198" y="395"/>
                  </a:moveTo>
                  <a:cubicBezTo>
                    <a:pt x="2235" y="407"/>
                    <a:pt x="2260" y="407"/>
                    <a:pt x="2297" y="407"/>
                  </a:cubicBezTo>
                  <a:cubicBezTo>
                    <a:pt x="2445" y="456"/>
                    <a:pt x="2593" y="506"/>
                    <a:pt x="2741" y="568"/>
                  </a:cubicBezTo>
                  <a:cubicBezTo>
                    <a:pt x="2747" y="574"/>
                    <a:pt x="2753" y="577"/>
                    <a:pt x="2761" y="577"/>
                  </a:cubicBezTo>
                  <a:cubicBezTo>
                    <a:pt x="2769" y="577"/>
                    <a:pt x="2778" y="574"/>
                    <a:pt x="2790" y="568"/>
                  </a:cubicBezTo>
                  <a:cubicBezTo>
                    <a:pt x="2840" y="605"/>
                    <a:pt x="2889" y="642"/>
                    <a:pt x="2939" y="679"/>
                  </a:cubicBezTo>
                  <a:cubicBezTo>
                    <a:pt x="3272" y="987"/>
                    <a:pt x="3420" y="1419"/>
                    <a:pt x="3371" y="1728"/>
                  </a:cubicBezTo>
                  <a:cubicBezTo>
                    <a:pt x="3223" y="2283"/>
                    <a:pt x="3074" y="2444"/>
                    <a:pt x="2605" y="2728"/>
                  </a:cubicBezTo>
                  <a:lnTo>
                    <a:pt x="2618" y="2728"/>
                  </a:lnTo>
                  <a:cubicBezTo>
                    <a:pt x="2325" y="2909"/>
                    <a:pt x="1990" y="3005"/>
                    <a:pt x="1668" y="3005"/>
                  </a:cubicBezTo>
                  <a:cubicBezTo>
                    <a:pt x="1311" y="3005"/>
                    <a:pt x="970" y="2888"/>
                    <a:pt x="717" y="2641"/>
                  </a:cubicBezTo>
                  <a:cubicBezTo>
                    <a:pt x="420" y="2283"/>
                    <a:pt x="359" y="1777"/>
                    <a:pt x="569" y="1345"/>
                  </a:cubicBezTo>
                  <a:cubicBezTo>
                    <a:pt x="815" y="901"/>
                    <a:pt x="1383" y="444"/>
                    <a:pt x="1976" y="395"/>
                  </a:cubicBezTo>
                  <a:close/>
                  <a:moveTo>
                    <a:pt x="2060" y="0"/>
                  </a:moveTo>
                  <a:cubicBezTo>
                    <a:pt x="1816" y="0"/>
                    <a:pt x="1572" y="54"/>
                    <a:pt x="1359" y="160"/>
                  </a:cubicBezTo>
                  <a:cubicBezTo>
                    <a:pt x="1260" y="185"/>
                    <a:pt x="1173" y="234"/>
                    <a:pt x="1087" y="284"/>
                  </a:cubicBezTo>
                  <a:cubicBezTo>
                    <a:pt x="717" y="506"/>
                    <a:pt x="408" y="839"/>
                    <a:pt x="198" y="1222"/>
                  </a:cubicBezTo>
                  <a:cubicBezTo>
                    <a:pt x="25" y="1604"/>
                    <a:pt x="1" y="2049"/>
                    <a:pt x="149" y="2444"/>
                  </a:cubicBezTo>
                  <a:cubicBezTo>
                    <a:pt x="371" y="3084"/>
                    <a:pt x="1035" y="3404"/>
                    <a:pt x="1689" y="3404"/>
                  </a:cubicBezTo>
                  <a:cubicBezTo>
                    <a:pt x="1943" y="3404"/>
                    <a:pt x="2196" y="3355"/>
                    <a:pt x="2420" y="3259"/>
                  </a:cubicBezTo>
                  <a:cubicBezTo>
                    <a:pt x="2840" y="3110"/>
                    <a:pt x="3198" y="2839"/>
                    <a:pt x="3482" y="2493"/>
                  </a:cubicBezTo>
                  <a:cubicBezTo>
                    <a:pt x="3679" y="2185"/>
                    <a:pt x="3790" y="1827"/>
                    <a:pt x="3766" y="1456"/>
                  </a:cubicBezTo>
                  <a:cubicBezTo>
                    <a:pt x="3704" y="1037"/>
                    <a:pt x="3506" y="654"/>
                    <a:pt x="3185" y="370"/>
                  </a:cubicBezTo>
                  <a:cubicBezTo>
                    <a:pt x="2914" y="173"/>
                    <a:pt x="2593" y="49"/>
                    <a:pt x="2260" y="12"/>
                  </a:cubicBezTo>
                  <a:cubicBezTo>
                    <a:pt x="2194" y="4"/>
                    <a:pt x="2127" y="0"/>
                    <a:pt x="2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3"/>
            <p:cNvSpPr/>
            <p:nvPr/>
          </p:nvSpPr>
          <p:spPr>
            <a:xfrm>
              <a:off x="1076197" y="860788"/>
              <a:ext cx="230716" cy="207478"/>
            </a:xfrm>
            <a:custGeom>
              <a:avLst/>
              <a:gdLst/>
              <a:ahLst/>
              <a:cxnLst/>
              <a:rect l="l" t="t" r="r" b="b"/>
              <a:pathLst>
                <a:path w="3753" h="3375" extrusionOk="0">
                  <a:moveTo>
                    <a:pt x="2129" y="400"/>
                  </a:moveTo>
                  <a:cubicBezTo>
                    <a:pt x="2904" y="400"/>
                    <a:pt x="3357" y="890"/>
                    <a:pt x="3345" y="1629"/>
                  </a:cubicBezTo>
                  <a:cubicBezTo>
                    <a:pt x="3333" y="1888"/>
                    <a:pt x="3259" y="2148"/>
                    <a:pt x="3123" y="2382"/>
                  </a:cubicBezTo>
                  <a:cubicBezTo>
                    <a:pt x="3111" y="2419"/>
                    <a:pt x="3074" y="2456"/>
                    <a:pt x="3049" y="2506"/>
                  </a:cubicBezTo>
                  <a:cubicBezTo>
                    <a:pt x="2980" y="2575"/>
                    <a:pt x="2895" y="2643"/>
                    <a:pt x="2889" y="2643"/>
                  </a:cubicBezTo>
                  <a:cubicBezTo>
                    <a:pt x="2887" y="2643"/>
                    <a:pt x="2891" y="2639"/>
                    <a:pt x="2901" y="2629"/>
                  </a:cubicBezTo>
                  <a:lnTo>
                    <a:pt x="2901" y="2629"/>
                  </a:lnTo>
                  <a:cubicBezTo>
                    <a:pt x="2728" y="2765"/>
                    <a:pt x="2531" y="2864"/>
                    <a:pt x="2333" y="2938"/>
                  </a:cubicBezTo>
                  <a:lnTo>
                    <a:pt x="2345" y="2938"/>
                  </a:lnTo>
                  <a:cubicBezTo>
                    <a:pt x="2247" y="2969"/>
                    <a:pt x="2145" y="2984"/>
                    <a:pt x="2045" y="2984"/>
                  </a:cubicBezTo>
                  <a:cubicBezTo>
                    <a:pt x="1944" y="2984"/>
                    <a:pt x="1845" y="2969"/>
                    <a:pt x="1753" y="2938"/>
                  </a:cubicBezTo>
                  <a:cubicBezTo>
                    <a:pt x="1111" y="2827"/>
                    <a:pt x="630" y="2049"/>
                    <a:pt x="704" y="1617"/>
                  </a:cubicBezTo>
                  <a:cubicBezTo>
                    <a:pt x="778" y="938"/>
                    <a:pt x="1457" y="444"/>
                    <a:pt x="1963" y="407"/>
                  </a:cubicBezTo>
                  <a:cubicBezTo>
                    <a:pt x="2020" y="402"/>
                    <a:pt x="2075" y="400"/>
                    <a:pt x="2129" y="400"/>
                  </a:cubicBezTo>
                  <a:close/>
                  <a:moveTo>
                    <a:pt x="2134" y="0"/>
                  </a:moveTo>
                  <a:cubicBezTo>
                    <a:pt x="2028" y="0"/>
                    <a:pt x="1921" y="8"/>
                    <a:pt x="1815" y="25"/>
                  </a:cubicBezTo>
                  <a:cubicBezTo>
                    <a:pt x="1222" y="148"/>
                    <a:pt x="728" y="531"/>
                    <a:pt x="457" y="1061"/>
                  </a:cubicBezTo>
                  <a:cubicBezTo>
                    <a:pt x="0" y="1962"/>
                    <a:pt x="691" y="2975"/>
                    <a:pt x="1383" y="3234"/>
                  </a:cubicBezTo>
                  <a:cubicBezTo>
                    <a:pt x="1582" y="3315"/>
                    <a:pt x="1812" y="3374"/>
                    <a:pt x="2039" y="3374"/>
                  </a:cubicBezTo>
                  <a:cubicBezTo>
                    <a:pt x="2192" y="3374"/>
                    <a:pt x="2342" y="3348"/>
                    <a:pt x="2481" y="3283"/>
                  </a:cubicBezTo>
                  <a:lnTo>
                    <a:pt x="2481" y="3283"/>
                  </a:lnTo>
                  <a:lnTo>
                    <a:pt x="2432" y="3308"/>
                  </a:lnTo>
                  <a:cubicBezTo>
                    <a:pt x="2679" y="3234"/>
                    <a:pt x="2901" y="3123"/>
                    <a:pt x="3098" y="2962"/>
                  </a:cubicBezTo>
                  <a:cubicBezTo>
                    <a:pt x="3247" y="2851"/>
                    <a:pt x="3382" y="2715"/>
                    <a:pt x="3481" y="2543"/>
                  </a:cubicBezTo>
                  <a:cubicBezTo>
                    <a:pt x="3493" y="2518"/>
                    <a:pt x="3506" y="2493"/>
                    <a:pt x="3518" y="2469"/>
                  </a:cubicBezTo>
                  <a:cubicBezTo>
                    <a:pt x="3530" y="2432"/>
                    <a:pt x="3543" y="2395"/>
                    <a:pt x="3555" y="2358"/>
                  </a:cubicBezTo>
                  <a:cubicBezTo>
                    <a:pt x="3567" y="2320"/>
                    <a:pt x="3592" y="2271"/>
                    <a:pt x="3592" y="2234"/>
                  </a:cubicBezTo>
                  <a:lnTo>
                    <a:pt x="3605" y="2209"/>
                  </a:lnTo>
                  <a:cubicBezTo>
                    <a:pt x="3716" y="2000"/>
                    <a:pt x="3753" y="1765"/>
                    <a:pt x="3740" y="1530"/>
                  </a:cubicBezTo>
                  <a:cubicBezTo>
                    <a:pt x="3728" y="1247"/>
                    <a:pt x="3654" y="963"/>
                    <a:pt x="3518" y="716"/>
                  </a:cubicBezTo>
                  <a:cubicBezTo>
                    <a:pt x="3208" y="219"/>
                    <a:pt x="2681" y="0"/>
                    <a:pt x="2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3"/>
            <p:cNvSpPr/>
            <p:nvPr/>
          </p:nvSpPr>
          <p:spPr>
            <a:xfrm>
              <a:off x="579117" y="382397"/>
              <a:ext cx="193585" cy="179814"/>
            </a:xfrm>
            <a:custGeom>
              <a:avLst/>
              <a:gdLst/>
              <a:ahLst/>
              <a:cxnLst/>
              <a:rect l="l" t="t" r="r" b="b"/>
              <a:pathLst>
                <a:path w="3149" h="2925" extrusionOk="0">
                  <a:moveTo>
                    <a:pt x="1876" y="396"/>
                  </a:moveTo>
                  <a:cubicBezTo>
                    <a:pt x="2162" y="396"/>
                    <a:pt x="2445" y="480"/>
                    <a:pt x="2544" y="622"/>
                  </a:cubicBezTo>
                  <a:cubicBezTo>
                    <a:pt x="2704" y="894"/>
                    <a:pt x="2741" y="1227"/>
                    <a:pt x="2642" y="1523"/>
                  </a:cubicBezTo>
                  <a:cubicBezTo>
                    <a:pt x="2474" y="2030"/>
                    <a:pt x="1916" y="2524"/>
                    <a:pt x="1396" y="2524"/>
                  </a:cubicBezTo>
                  <a:cubicBezTo>
                    <a:pt x="1384" y="2524"/>
                    <a:pt x="1371" y="2524"/>
                    <a:pt x="1359" y="2523"/>
                  </a:cubicBezTo>
                  <a:cubicBezTo>
                    <a:pt x="890" y="2511"/>
                    <a:pt x="692" y="2474"/>
                    <a:pt x="482" y="2005"/>
                  </a:cubicBezTo>
                  <a:cubicBezTo>
                    <a:pt x="272" y="1548"/>
                    <a:pt x="890" y="672"/>
                    <a:pt x="1568" y="450"/>
                  </a:cubicBezTo>
                  <a:lnTo>
                    <a:pt x="1581" y="450"/>
                  </a:lnTo>
                  <a:cubicBezTo>
                    <a:pt x="1605" y="450"/>
                    <a:pt x="1655" y="413"/>
                    <a:pt x="1680" y="413"/>
                  </a:cubicBezTo>
                  <a:lnTo>
                    <a:pt x="1655" y="425"/>
                  </a:lnTo>
                  <a:cubicBezTo>
                    <a:pt x="1680" y="413"/>
                    <a:pt x="1692" y="413"/>
                    <a:pt x="1717" y="400"/>
                  </a:cubicBezTo>
                  <a:lnTo>
                    <a:pt x="1766" y="400"/>
                  </a:lnTo>
                  <a:cubicBezTo>
                    <a:pt x="1802" y="397"/>
                    <a:pt x="1839" y="396"/>
                    <a:pt x="1876" y="396"/>
                  </a:cubicBezTo>
                  <a:close/>
                  <a:moveTo>
                    <a:pt x="1955" y="0"/>
                  </a:moveTo>
                  <a:cubicBezTo>
                    <a:pt x="1860" y="0"/>
                    <a:pt x="1770" y="12"/>
                    <a:pt x="1680" y="30"/>
                  </a:cubicBezTo>
                  <a:cubicBezTo>
                    <a:pt x="1630" y="30"/>
                    <a:pt x="1593" y="42"/>
                    <a:pt x="1544" y="55"/>
                  </a:cubicBezTo>
                  <a:cubicBezTo>
                    <a:pt x="803" y="264"/>
                    <a:pt x="124" y="968"/>
                    <a:pt x="63" y="1758"/>
                  </a:cubicBezTo>
                  <a:cubicBezTo>
                    <a:pt x="1" y="1980"/>
                    <a:pt x="235" y="2610"/>
                    <a:pt x="655" y="2795"/>
                  </a:cubicBezTo>
                  <a:cubicBezTo>
                    <a:pt x="865" y="2881"/>
                    <a:pt x="1084" y="2925"/>
                    <a:pt x="1302" y="2925"/>
                  </a:cubicBezTo>
                  <a:cubicBezTo>
                    <a:pt x="1519" y="2925"/>
                    <a:pt x="1735" y="2881"/>
                    <a:pt x="1939" y="2795"/>
                  </a:cubicBezTo>
                  <a:cubicBezTo>
                    <a:pt x="2482" y="2560"/>
                    <a:pt x="2877" y="2104"/>
                    <a:pt x="3050" y="1536"/>
                  </a:cubicBezTo>
                  <a:cubicBezTo>
                    <a:pt x="3148" y="1166"/>
                    <a:pt x="3099" y="770"/>
                    <a:pt x="2902" y="425"/>
                  </a:cubicBezTo>
                  <a:cubicBezTo>
                    <a:pt x="2704" y="166"/>
                    <a:pt x="2396" y="5"/>
                    <a:pt x="2062" y="5"/>
                  </a:cubicBezTo>
                  <a:cubicBezTo>
                    <a:pt x="2026" y="2"/>
                    <a:pt x="1990" y="0"/>
                    <a:pt x="1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3"/>
            <p:cNvSpPr/>
            <p:nvPr/>
          </p:nvSpPr>
          <p:spPr>
            <a:xfrm>
              <a:off x="1057939" y="542352"/>
              <a:ext cx="218605" cy="180614"/>
            </a:xfrm>
            <a:custGeom>
              <a:avLst/>
              <a:gdLst/>
              <a:ahLst/>
              <a:cxnLst/>
              <a:rect l="l" t="t" r="r" b="b"/>
              <a:pathLst>
                <a:path w="3556" h="2938" extrusionOk="0">
                  <a:moveTo>
                    <a:pt x="1736" y="402"/>
                  </a:moveTo>
                  <a:cubicBezTo>
                    <a:pt x="2173" y="402"/>
                    <a:pt x="2594" y="590"/>
                    <a:pt x="2889" y="934"/>
                  </a:cubicBezTo>
                  <a:cubicBezTo>
                    <a:pt x="2988" y="1057"/>
                    <a:pt x="3050" y="1193"/>
                    <a:pt x="3062" y="1353"/>
                  </a:cubicBezTo>
                  <a:cubicBezTo>
                    <a:pt x="3087" y="1489"/>
                    <a:pt x="3087" y="1625"/>
                    <a:pt x="3062" y="1761"/>
                  </a:cubicBezTo>
                  <a:cubicBezTo>
                    <a:pt x="3062" y="1783"/>
                    <a:pt x="3041" y="1848"/>
                    <a:pt x="3038" y="1848"/>
                  </a:cubicBezTo>
                  <a:cubicBezTo>
                    <a:pt x="3038" y="1848"/>
                    <a:pt x="3037" y="1848"/>
                    <a:pt x="3037" y="1847"/>
                  </a:cubicBezTo>
                  <a:cubicBezTo>
                    <a:pt x="2926" y="2094"/>
                    <a:pt x="2482" y="2328"/>
                    <a:pt x="2210" y="2439"/>
                  </a:cubicBezTo>
                  <a:cubicBezTo>
                    <a:pt x="2066" y="2491"/>
                    <a:pt x="1922" y="2517"/>
                    <a:pt x="1778" y="2517"/>
                  </a:cubicBezTo>
                  <a:cubicBezTo>
                    <a:pt x="1750" y="2517"/>
                    <a:pt x="1721" y="2516"/>
                    <a:pt x="1692" y="2514"/>
                  </a:cubicBezTo>
                  <a:cubicBezTo>
                    <a:pt x="1630" y="2514"/>
                    <a:pt x="1531" y="2514"/>
                    <a:pt x="1470" y="2526"/>
                  </a:cubicBezTo>
                  <a:cubicBezTo>
                    <a:pt x="1334" y="2501"/>
                    <a:pt x="1198" y="2452"/>
                    <a:pt x="1087" y="2390"/>
                  </a:cubicBezTo>
                  <a:cubicBezTo>
                    <a:pt x="1001" y="2353"/>
                    <a:pt x="914" y="2304"/>
                    <a:pt x="840" y="2242"/>
                  </a:cubicBezTo>
                  <a:cubicBezTo>
                    <a:pt x="791" y="2205"/>
                    <a:pt x="754" y="2168"/>
                    <a:pt x="717" y="2119"/>
                  </a:cubicBezTo>
                  <a:lnTo>
                    <a:pt x="717" y="2106"/>
                  </a:lnTo>
                  <a:cubicBezTo>
                    <a:pt x="618" y="2007"/>
                    <a:pt x="569" y="1872"/>
                    <a:pt x="556" y="1736"/>
                  </a:cubicBezTo>
                  <a:cubicBezTo>
                    <a:pt x="519" y="1563"/>
                    <a:pt x="532" y="1378"/>
                    <a:pt x="581" y="1205"/>
                  </a:cubicBezTo>
                  <a:cubicBezTo>
                    <a:pt x="729" y="859"/>
                    <a:pt x="1013" y="600"/>
                    <a:pt x="1346" y="452"/>
                  </a:cubicBezTo>
                  <a:cubicBezTo>
                    <a:pt x="1476" y="418"/>
                    <a:pt x="1607" y="402"/>
                    <a:pt x="1736" y="402"/>
                  </a:cubicBezTo>
                  <a:close/>
                  <a:moveTo>
                    <a:pt x="1709" y="0"/>
                  </a:moveTo>
                  <a:cubicBezTo>
                    <a:pt x="1654" y="0"/>
                    <a:pt x="1598" y="3"/>
                    <a:pt x="1544" y="8"/>
                  </a:cubicBezTo>
                  <a:cubicBezTo>
                    <a:pt x="976" y="94"/>
                    <a:pt x="495" y="464"/>
                    <a:pt x="248" y="983"/>
                  </a:cubicBezTo>
                  <a:cubicBezTo>
                    <a:pt x="1" y="1563"/>
                    <a:pt x="174" y="2217"/>
                    <a:pt x="569" y="2538"/>
                  </a:cubicBezTo>
                  <a:cubicBezTo>
                    <a:pt x="840" y="2760"/>
                    <a:pt x="1173" y="2896"/>
                    <a:pt x="1531" y="2933"/>
                  </a:cubicBezTo>
                  <a:cubicBezTo>
                    <a:pt x="1575" y="2936"/>
                    <a:pt x="1619" y="2937"/>
                    <a:pt x="1663" y="2937"/>
                  </a:cubicBezTo>
                  <a:cubicBezTo>
                    <a:pt x="2045" y="2937"/>
                    <a:pt x="2436" y="2845"/>
                    <a:pt x="2568" y="2723"/>
                  </a:cubicBezTo>
                  <a:cubicBezTo>
                    <a:pt x="2570" y="2724"/>
                    <a:pt x="2572" y="2724"/>
                    <a:pt x="2574" y="2724"/>
                  </a:cubicBezTo>
                  <a:cubicBezTo>
                    <a:pt x="2610" y="2724"/>
                    <a:pt x="2747" y="2633"/>
                    <a:pt x="2840" y="2563"/>
                  </a:cubicBezTo>
                  <a:cubicBezTo>
                    <a:pt x="3408" y="2217"/>
                    <a:pt x="3556" y="1884"/>
                    <a:pt x="3445" y="1217"/>
                  </a:cubicBezTo>
                  <a:cubicBezTo>
                    <a:pt x="3284" y="459"/>
                    <a:pt x="2460" y="0"/>
                    <a:pt x="1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3"/>
            <p:cNvSpPr/>
            <p:nvPr/>
          </p:nvSpPr>
          <p:spPr>
            <a:xfrm>
              <a:off x="393219" y="557967"/>
              <a:ext cx="404506" cy="479751"/>
            </a:xfrm>
            <a:custGeom>
              <a:avLst/>
              <a:gdLst/>
              <a:ahLst/>
              <a:cxnLst/>
              <a:rect l="l" t="t" r="r" b="b"/>
              <a:pathLst>
                <a:path w="6580" h="7804" extrusionOk="0">
                  <a:moveTo>
                    <a:pt x="766" y="1"/>
                  </a:moveTo>
                  <a:cubicBezTo>
                    <a:pt x="556" y="519"/>
                    <a:pt x="396" y="1050"/>
                    <a:pt x="284" y="1605"/>
                  </a:cubicBezTo>
                  <a:cubicBezTo>
                    <a:pt x="99" y="2556"/>
                    <a:pt x="1" y="3938"/>
                    <a:pt x="593" y="5173"/>
                  </a:cubicBezTo>
                  <a:cubicBezTo>
                    <a:pt x="1369" y="6760"/>
                    <a:pt x="3265" y="7803"/>
                    <a:pt x="5301" y="7803"/>
                  </a:cubicBezTo>
                  <a:cubicBezTo>
                    <a:pt x="5435" y="7803"/>
                    <a:pt x="5569" y="7799"/>
                    <a:pt x="5703" y="7790"/>
                  </a:cubicBezTo>
                  <a:cubicBezTo>
                    <a:pt x="5839" y="7777"/>
                    <a:pt x="5963" y="7765"/>
                    <a:pt x="6111" y="7753"/>
                  </a:cubicBezTo>
                  <a:cubicBezTo>
                    <a:pt x="6271" y="7740"/>
                    <a:pt x="6419" y="7716"/>
                    <a:pt x="6580" y="7716"/>
                  </a:cubicBezTo>
                  <a:lnTo>
                    <a:pt x="6444" y="7679"/>
                  </a:lnTo>
                  <a:cubicBezTo>
                    <a:pt x="5592" y="7567"/>
                    <a:pt x="4506" y="7641"/>
                    <a:pt x="3580" y="7345"/>
                  </a:cubicBezTo>
                  <a:cubicBezTo>
                    <a:pt x="2309" y="6950"/>
                    <a:pt x="1284" y="5987"/>
                    <a:pt x="791" y="4741"/>
                  </a:cubicBezTo>
                  <a:cubicBezTo>
                    <a:pt x="692" y="4457"/>
                    <a:pt x="618" y="4173"/>
                    <a:pt x="568" y="3889"/>
                  </a:cubicBezTo>
                  <a:cubicBezTo>
                    <a:pt x="470" y="3420"/>
                    <a:pt x="408" y="2951"/>
                    <a:pt x="420" y="2482"/>
                  </a:cubicBezTo>
                  <a:cubicBezTo>
                    <a:pt x="433" y="2000"/>
                    <a:pt x="482" y="1531"/>
                    <a:pt x="581" y="1075"/>
                  </a:cubicBezTo>
                  <a:cubicBezTo>
                    <a:pt x="618" y="1013"/>
                    <a:pt x="618" y="815"/>
                    <a:pt x="667" y="704"/>
                  </a:cubicBezTo>
                  <a:cubicBezTo>
                    <a:pt x="692" y="457"/>
                    <a:pt x="729" y="235"/>
                    <a:pt x="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904684" y="591347"/>
              <a:ext cx="611676" cy="765548"/>
            </a:xfrm>
            <a:custGeom>
              <a:avLst/>
              <a:gdLst/>
              <a:ahLst/>
              <a:cxnLst/>
              <a:rect l="l" t="t" r="r" b="b"/>
              <a:pathLst>
                <a:path w="9950" h="12453" extrusionOk="0">
                  <a:moveTo>
                    <a:pt x="8641" y="1"/>
                  </a:moveTo>
                  <a:lnTo>
                    <a:pt x="8641" y="1"/>
                  </a:lnTo>
                  <a:cubicBezTo>
                    <a:pt x="9197" y="1285"/>
                    <a:pt x="9357" y="2679"/>
                    <a:pt x="9468" y="4074"/>
                  </a:cubicBezTo>
                  <a:cubicBezTo>
                    <a:pt x="9505" y="4543"/>
                    <a:pt x="9493" y="5012"/>
                    <a:pt x="9456" y="5469"/>
                  </a:cubicBezTo>
                  <a:cubicBezTo>
                    <a:pt x="9443" y="5630"/>
                    <a:pt x="9419" y="5790"/>
                    <a:pt x="9406" y="5950"/>
                  </a:cubicBezTo>
                  <a:cubicBezTo>
                    <a:pt x="9369" y="6222"/>
                    <a:pt x="9320" y="6481"/>
                    <a:pt x="9271" y="6753"/>
                  </a:cubicBezTo>
                  <a:cubicBezTo>
                    <a:pt x="9110" y="7691"/>
                    <a:pt x="8802" y="8592"/>
                    <a:pt x="8357" y="9431"/>
                  </a:cubicBezTo>
                  <a:cubicBezTo>
                    <a:pt x="8123" y="9913"/>
                    <a:pt x="7814" y="10345"/>
                    <a:pt x="7431" y="10715"/>
                  </a:cubicBezTo>
                  <a:cubicBezTo>
                    <a:pt x="7160" y="11024"/>
                    <a:pt x="6851" y="11295"/>
                    <a:pt x="6530" y="11542"/>
                  </a:cubicBezTo>
                  <a:cubicBezTo>
                    <a:pt x="6049" y="11839"/>
                    <a:pt x="5493" y="12011"/>
                    <a:pt x="4926" y="12073"/>
                  </a:cubicBezTo>
                  <a:cubicBezTo>
                    <a:pt x="4831" y="12082"/>
                    <a:pt x="4735" y="12086"/>
                    <a:pt x="4640" y="12086"/>
                  </a:cubicBezTo>
                  <a:cubicBezTo>
                    <a:pt x="4055" y="12086"/>
                    <a:pt x="3474" y="11924"/>
                    <a:pt x="2975" y="11616"/>
                  </a:cubicBezTo>
                  <a:cubicBezTo>
                    <a:pt x="2765" y="11481"/>
                    <a:pt x="2605" y="11295"/>
                    <a:pt x="2469" y="11098"/>
                  </a:cubicBezTo>
                  <a:cubicBezTo>
                    <a:pt x="2123" y="10604"/>
                    <a:pt x="1840" y="10073"/>
                    <a:pt x="1642" y="9518"/>
                  </a:cubicBezTo>
                  <a:cubicBezTo>
                    <a:pt x="1585" y="9403"/>
                    <a:pt x="1613" y="9256"/>
                    <a:pt x="1746" y="9256"/>
                  </a:cubicBezTo>
                  <a:cubicBezTo>
                    <a:pt x="1756" y="9256"/>
                    <a:pt x="1767" y="9257"/>
                    <a:pt x="1778" y="9259"/>
                  </a:cubicBezTo>
                  <a:lnTo>
                    <a:pt x="1790" y="9259"/>
                  </a:lnTo>
                  <a:cubicBezTo>
                    <a:pt x="1716" y="9073"/>
                    <a:pt x="1617" y="8888"/>
                    <a:pt x="1519" y="8703"/>
                  </a:cubicBezTo>
                  <a:cubicBezTo>
                    <a:pt x="1185" y="8123"/>
                    <a:pt x="642" y="7691"/>
                    <a:pt x="0" y="7493"/>
                  </a:cubicBezTo>
                  <a:lnTo>
                    <a:pt x="0" y="7493"/>
                  </a:lnTo>
                  <a:cubicBezTo>
                    <a:pt x="62" y="7580"/>
                    <a:pt x="148" y="7654"/>
                    <a:pt x="223" y="7728"/>
                  </a:cubicBezTo>
                  <a:cubicBezTo>
                    <a:pt x="679" y="8185"/>
                    <a:pt x="988" y="8777"/>
                    <a:pt x="1099" y="9431"/>
                  </a:cubicBezTo>
                  <a:cubicBezTo>
                    <a:pt x="1346" y="10752"/>
                    <a:pt x="2259" y="11888"/>
                    <a:pt x="3395" y="12271"/>
                  </a:cubicBezTo>
                  <a:cubicBezTo>
                    <a:pt x="3748" y="12393"/>
                    <a:pt x="4126" y="12453"/>
                    <a:pt x="4512" y="12453"/>
                  </a:cubicBezTo>
                  <a:cubicBezTo>
                    <a:pt x="5367" y="12453"/>
                    <a:pt x="6259" y="12161"/>
                    <a:pt x="6999" y="11616"/>
                  </a:cubicBezTo>
                  <a:cubicBezTo>
                    <a:pt x="7962" y="10900"/>
                    <a:pt x="8715" y="9777"/>
                    <a:pt x="9135" y="8419"/>
                  </a:cubicBezTo>
                  <a:cubicBezTo>
                    <a:pt x="9826" y="6160"/>
                    <a:pt x="9950" y="2815"/>
                    <a:pt x="8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" name="Google Shape;1721;p63"/>
          <p:cNvGrpSpPr/>
          <p:nvPr/>
        </p:nvGrpSpPr>
        <p:grpSpPr>
          <a:xfrm flipH="1">
            <a:off x="7489551" y="3571292"/>
            <a:ext cx="1875030" cy="1511226"/>
            <a:chOff x="6562292" y="3785209"/>
            <a:chExt cx="1875030" cy="1511226"/>
          </a:xfrm>
        </p:grpSpPr>
        <p:grpSp>
          <p:nvGrpSpPr>
            <p:cNvPr id="1722" name="Google Shape;1722;p63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1723" name="Google Shape;1723;p63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3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5" name="Google Shape;1725;p63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6" name="Google Shape;1726;p63"/>
          <p:cNvSpPr/>
          <p:nvPr/>
        </p:nvSpPr>
        <p:spPr>
          <a:xfrm rot="-9763176" flipH="1">
            <a:off x="4023002" y="4504718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63"/>
          <p:cNvSpPr/>
          <p:nvPr/>
        </p:nvSpPr>
        <p:spPr>
          <a:xfrm>
            <a:off x="9637225" y="2794425"/>
            <a:ext cx="838500" cy="62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eaLnBrk="1" hangingPunct="1">
              <a:lnSpc>
                <a:spcPct val="90000"/>
              </a:lnSpc>
            </a:pPr>
            <a:endParaRPr lang="en-GB" altLang="en-US" sz="2000" b="1" dirty="0" smtClean="0">
              <a:solidFill>
                <a:schemeClr val="tx1"/>
              </a:solidFill>
              <a:latin typeface="Itim" panose="020B0604020202020204" charset="-34"/>
              <a:cs typeface="Itim" panose="020B0604020202020204" charset="-34"/>
            </a:endParaRPr>
          </a:p>
          <a:p>
            <a:pPr lvl="1" algn="ctr" eaLnBrk="1" hangingPunct="1">
              <a:lnSpc>
                <a:spcPct val="90000"/>
              </a:lnSpc>
            </a:pPr>
            <a:endParaRPr lang="en-GB" altLang="en-US" sz="2000" b="1" dirty="0">
              <a:solidFill>
                <a:schemeClr val="tx1"/>
              </a:solidFill>
              <a:latin typeface="Itim" panose="020B0604020202020204" charset="-34"/>
              <a:cs typeface="Itim" panose="020B0604020202020204" charset="-34"/>
            </a:endParaRPr>
          </a:p>
          <a:p>
            <a:pPr lvl="1" algn="ctr" eaLnBrk="1" hangingPunct="1">
              <a:lnSpc>
                <a:spcPct val="90000"/>
              </a:lnSpc>
            </a:pPr>
            <a:r>
              <a:rPr lang="en-GB" altLang="en-US" sz="2000" b="1" dirty="0" smtClean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Projected </a:t>
            </a:r>
            <a:r>
              <a:rPr lang="en-GB" altLang="en-US" sz="20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P1-P7 school roll for next session 158 all 7 classes</a:t>
            </a:r>
            <a:endParaRPr lang="en-GB" altLang="en-US" sz="2000" b="1" dirty="0">
              <a:solidFill>
                <a:schemeClr val="tx1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25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 txBox="1">
            <a:spLocks noGrp="1"/>
          </p:cNvSpPr>
          <p:nvPr>
            <p:ph type="title"/>
          </p:nvPr>
        </p:nvSpPr>
        <p:spPr>
          <a:xfrm>
            <a:off x="317711" y="1297505"/>
            <a:ext cx="6464897" cy="75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200" dirty="0" smtClean="0"/>
              <a:t>How are classes structured?</a:t>
            </a:r>
            <a:endParaRPr sz="3200" dirty="0"/>
          </a:p>
        </p:txBody>
      </p:sp>
      <p:sp>
        <p:nvSpPr>
          <p:cNvPr id="1652" name="Google Shape;1652;p62"/>
          <p:cNvSpPr txBox="1">
            <a:spLocks noGrp="1"/>
          </p:cNvSpPr>
          <p:nvPr>
            <p:ph type="body" idx="1"/>
          </p:nvPr>
        </p:nvSpPr>
        <p:spPr>
          <a:xfrm>
            <a:off x="542596" y="2849959"/>
            <a:ext cx="6507016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spcAft>
                <a:spcPts val="1600"/>
              </a:spcAft>
              <a:buSzPts val="1100"/>
            </a:pPr>
            <a:r>
              <a:rPr lang="en-US" b="1" i="1" dirty="0" smtClean="0"/>
              <a:t>Changes in school </a:t>
            </a:r>
            <a:r>
              <a:rPr lang="en-US" b="1" i="1" dirty="0" smtClean="0"/>
              <a:t>roll; starting with new P1 intake</a:t>
            </a:r>
            <a:endParaRPr lang="en-US" b="1" i="1" dirty="0" smtClean="0"/>
          </a:p>
          <a:p>
            <a:pPr marL="285750" indent="-285750" algn="l">
              <a:spcAft>
                <a:spcPts val="1600"/>
              </a:spcAft>
              <a:buSzPts val="1100"/>
            </a:pPr>
            <a:r>
              <a:rPr lang="en-US" b="1" i="1" dirty="0" smtClean="0"/>
              <a:t>Allocated teaching staff required based on school roll</a:t>
            </a:r>
          </a:p>
          <a:p>
            <a:pPr marL="285750" indent="-285750" algn="l">
              <a:spcAft>
                <a:spcPts val="1600"/>
              </a:spcAft>
              <a:buSzPts val="1100"/>
            </a:pPr>
            <a:r>
              <a:rPr lang="en-US" b="1" i="1" dirty="0" smtClean="0"/>
              <a:t>National Requirements of maximum numbers in classes </a:t>
            </a:r>
            <a:endParaRPr lang="en-US" b="1" i="1" dirty="0"/>
          </a:p>
        </p:txBody>
      </p:sp>
      <p:grpSp>
        <p:nvGrpSpPr>
          <p:cNvPr id="1653" name="Google Shape;1653;p62"/>
          <p:cNvGrpSpPr/>
          <p:nvPr/>
        </p:nvGrpSpPr>
        <p:grpSpPr>
          <a:xfrm flipH="1">
            <a:off x="1252571" y="2481553"/>
            <a:ext cx="2383432" cy="176025"/>
            <a:chOff x="4345425" y="2175475"/>
            <a:chExt cx="800750" cy="176025"/>
          </a:xfrm>
        </p:grpSpPr>
        <p:sp>
          <p:nvSpPr>
            <p:cNvPr id="1654" name="Google Shape;1654;p6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62"/>
          <p:cNvGrpSpPr/>
          <p:nvPr/>
        </p:nvGrpSpPr>
        <p:grpSpPr>
          <a:xfrm rot="807122">
            <a:off x="6875339" y="383172"/>
            <a:ext cx="1846451" cy="1543251"/>
            <a:chOff x="1857000" y="3245400"/>
            <a:chExt cx="1233825" cy="1186575"/>
          </a:xfrm>
        </p:grpSpPr>
        <p:sp>
          <p:nvSpPr>
            <p:cNvPr id="1657" name="Google Shape;1657;p6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3" name="Google Shape;1663;p62"/>
          <p:cNvGrpSpPr/>
          <p:nvPr/>
        </p:nvGrpSpPr>
        <p:grpSpPr>
          <a:xfrm rot="2556023">
            <a:off x="7178231" y="33789"/>
            <a:ext cx="1144723" cy="1961055"/>
            <a:chOff x="2946668" y="3613769"/>
            <a:chExt cx="640047" cy="1096481"/>
          </a:xfrm>
        </p:grpSpPr>
        <p:sp>
          <p:nvSpPr>
            <p:cNvPr id="1664" name="Google Shape;1664;p6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62"/>
          <p:cNvGrpSpPr/>
          <p:nvPr/>
        </p:nvGrpSpPr>
        <p:grpSpPr>
          <a:xfrm rot="973266">
            <a:off x="6605652" y="2896710"/>
            <a:ext cx="2152021" cy="957045"/>
            <a:chOff x="3809875" y="1963175"/>
            <a:chExt cx="1923600" cy="492150"/>
          </a:xfrm>
        </p:grpSpPr>
        <p:sp>
          <p:nvSpPr>
            <p:cNvPr id="1672" name="Google Shape;1672;p6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62"/>
          <p:cNvGrpSpPr/>
          <p:nvPr/>
        </p:nvGrpSpPr>
        <p:grpSpPr>
          <a:xfrm rot="1386640">
            <a:off x="3606831" y="807890"/>
            <a:ext cx="806665" cy="421749"/>
            <a:chOff x="1822875" y="1377000"/>
            <a:chExt cx="548075" cy="286550"/>
          </a:xfrm>
        </p:grpSpPr>
        <p:sp>
          <p:nvSpPr>
            <p:cNvPr id="1684" name="Google Shape;1684;p6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60"/>
          <p:cNvSpPr txBox="1">
            <a:spLocks noGrp="1"/>
          </p:cNvSpPr>
          <p:nvPr>
            <p:ph type="title"/>
          </p:nvPr>
        </p:nvSpPr>
        <p:spPr>
          <a:xfrm>
            <a:off x="365094" y="628837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85" name="Google Shape;1585;p60"/>
          <p:cNvSpPr txBox="1">
            <a:spLocks noGrp="1"/>
          </p:cNvSpPr>
          <p:nvPr>
            <p:ph type="subTitle" idx="3"/>
          </p:nvPr>
        </p:nvSpPr>
        <p:spPr>
          <a:xfrm>
            <a:off x="379878" y="1752615"/>
            <a:ext cx="3433206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GB" dirty="0" smtClean="0">
              <a:solidFill>
                <a:schemeClr val="bg2"/>
              </a:solidFill>
            </a:endParaRPr>
          </a:p>
        </p:txBody>
      </p:sp>
      <p:sp>
        <p:nvSpPr>
          <p:cNvPr id="1586" name="Google Shape;1586;p60"/>
          <p:cNvSpPr txBox="1">
            <a:spLocks noGrp="1"/>
          </p:cNvSpPr>
          <p:nvPr>
            <p:ph type="subTitle" idx="4"/>
          </p:nvPr>
        </p:nvSpPr>
        <p:spPr>
          <a:xfrm>
            <a:off x="5096539" y="1389451"/>
            <a:ext cx="4026716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 smtClean="0"/>
              <a:t>National Maximum Class Sizes are:</a:t>
            </a:r>
            <a:endParaRPr dirty="0"/>
          </a:p>
        </p:txBody>
      </p:sp>
      <p:sp>
        <p:nvSpPr>
          <p:cNvPr id="1588" name="Google Shape;1588;p60"/>
          <p:cNvSpPr txBox="1">
            <a:spLocks noGrp="1"/>
          </p:cNvSpPr>
          <p:nvPr>
            <p:ph type="subTitle" idx="7"/>
          </p:nvPr>
        </p:nvSpPr>
        <p:spPr>
          <a:xfrm>
            <a:off x="365094" y="3755202"/>
            <a:ext cx="3283608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9" name="Google Shape;1589;p60"/>
          <p:cNvSpPr txBox="1">
            <a:spLocks noGrp="1"/>
          </p:cNvSpPr>
          <p:nvPr>
            <p:ph type="subTitle" idx="8"/>
          </p:nvPr>
        </p:nvSpPr>
        <p:spPr>
          <a:xfrm>
            <a:off x="5446234" y="2438143"/>
            <a:ext cx="3275072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P1 – 25 Pupils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P2 and P3 – 30 Pupils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P4 to P7 – 33 Pupils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Maximum pupils for Composite Class - 25 pupils</a:t>
            </a:r>
            <a:endParaRPr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616255" y="3446584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590;p60"/>
          <p:cNvGrpSpPr/>
          <p:nvPr/>
        </p:nvGrpSpPr>
        <p:grpSpPr>
          <a:xfrm>
            <a:off x="803047" y="1798010"/>
            <a:ext cx="2960453" cy="176025"/>
            <a:chOff x="4345425" y="2175475"/>
            <a:chExt cx="800750" cy="176025"/>
          </a:xfrm>
        </p:grpSpPr>
        <p:sp>
          <p:nvSpPr>
            <p:cNvPr id="40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90;p60"/>
          <p:cNvGrpSpPr/>
          <p:nvPr/>
        </p:nvGrpSpPr>
        <p:grpSpPr>
          <a:xfrm>
            <a:off x="5285364" y="2014929"/>
            <a:ext cx="2960453" cy="176025"/>
            <a:chOff x="4345425" y="2175475"/>
            <a:chExt cx="800750" cy="176025"/>
          </a:xfrm>
        </p:grpSpPr>
        <p:sp>
          <p:nvSpPr>
            <p:cNvPr id="44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545;p59"/>
          <p:cNvGrpSpPr/>
          <p:nvPr/>
        </p:nvGrpSpPr>
        <p:grpSpPr>
          <a:xfrm rot="1461682">
            <a:off x="6846831" y="355212"/>
            <a:ext cx="1895630" cy="803081"/>
            <a:chOff x="4038775" y="3369325"/>
            <a:chExt cx="1789725" cy="711700"/>
          </a:xfrm>
        </p:grpSpPr>
        <p:sp>
          <p:nvSpPr>
            <p:cNvPr id="48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60"/>
          <p:cNvSpPr txBox="1">
            <a:spLocks noGrp="1"/>
          </p:cNvSpPr>
          <p:nvPr>
            <p:ph type="title"/>
          </p:nvPr>
        </p:nvSpPr>
        <p:spPr>
          <a:xfrm>
            <a:off x="365094" y="628837"/>
            <a:ext cx="3368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 smtClean="0"/>
              <a:t>What is a composite class?</a:t>
            </a:r>
            <a:endParaRPr dirty="0"/>
          </a:p>
        </p:txBody>
      </p:sp>
      <p:sp>
        <p:nvSpPr>
          <p:cNvPr id="1585" name="Google Shape;1585;p60"/>
          <p:cNvSpPr txBox="1">
            <a:spLocks noGrp="1"/>
          </p:cNvSpPr>
          <p:nvPr>
            <p:ph type="subTitle" idx="3"/>
          </p:nvPr>
        </p:nvSpPr>
        <p:spPr>
          <a:xfrm>
            <a:off x="379878" y="1752615"/>
            <a:ext cx="3433206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two or more stages are taught together in one class e.g. P1/2 or P5/6 or P1-3</a:t>
            </a:r>
            <a:endParaRPr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6" name="Google Shape;1586;p60"/>
          <p:cNvSpPr txBox="1">
            <a:spLocks noGrp="1"/>
          </p:cNvSpPr>
          <p:nvPr>
            <p:ph type="subTitle" idx="4"/>
          </p:nvPr>
        </p:nvSpPr>
        <p:spPr>
          <a:xfrm>
            <a:off x="5096539" y="1389451"/>
            <a:ext cx="4026716" cy="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 smtClean="0"/>
              <a:t>National Maximum Class Sizes are:</a:t>
            </a:r>
            <a:endParaRPr dirty="0"/>
          </a:p>
        </p:txBody>
      </p:sp>
      <p:sp>
        <p:nvSpPr>
          <p:cNvPr id="1588" name="Google Shape;1588;p60"/>
          <p:cNvSpPr txBox="1">
            <a:spLocks noGrp="1"/>
          </p:cNvSpPr>
          <p:nvPr>
            <p:ph type="subTitle" idx="7"/>
          </p:nvPr>
        </p:nvSpPr>
        <p:spPr>
          <a:xfrm>
            <a:off x="365094" y="3755202"/>
            <a:ext cx="3283608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ormed as a result of school roll/staffing allocation</a:t>
            </a:r>
            <a:endParaRPr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9" name="Google Shape;1589;p60"/>
          <p:cNvSpPr txBox="1">
            <a:spLocks noGrp="1"/>
          </p:cNvSpPr>
          <p:nvPr>
            <p:ph type="subTitle" idx="8"/>
          </p:nvPr>
        </p:nvSpPr>
        <p:spPr>
          <a:xfrm>
            <a:off x="5446234" y="2438143"/>
            <a:ext cx="3275072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P1 – 25 Pupils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P2 and P3 – 30 Pupils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P4 to P7 – 33 Pupils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Maximum pupils for Composite Class - 25 pupils</a:t>
            </a:r>
            <a:endParaRPr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90" name="Google Shape;1590;p60"/>
          <p:cNvGrpSpPr/>
          <p:nvPr/>
        </p:nvGrpSpPr>
        <p:grpSpPr>
          <a:xfrm>
            <a:off x="616255" y="3446584"/>
            <a:ext cx="2960453" cy="176025"/>
            <a:chOff x="4345425" y="2175475"/>
            <a:chExt cx="800750" cy="176025"/>
          </a:xfrm>
        </p:grpSpPr>
        <p:sp>
          <p:nvSpPr>
            <p:cNvPr id="1591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1590;p60"/>
          <p:cNvGrpSpPr/>
          <p:nvPr/>
        </p:nvGrpSpPr>
        <p:grpSpPr>
          <a:xfrm>
            <a:off x="803047" y="1798010"/>
            <a:ext cx="2960453" cy="176025"/>
            <a:chOff x="4345425" y="2175475"/>
            <a:chExt cx="800750" cy="176025"/>
          </a:xfrm>
        </p:grpSpPr>
        <p:sp>
          <p:nvSpPr>
            <p:cNvPr id="40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90;p60"/>
          <p:cNvGrpSpPr/>
          <p:nvPr/>
        </p:nvGrpSpPr>
        <p:grpSpPr>
          <a:xfrm>
            <a:off x="5285364" y="2014929"/>
            <a:ext cx="2960453" cy="176025"/>
            <a:chOff x="4345425" y="2175475"/>
            <a:chExt cx="800750" cy="176025"/>
          </a:xfrm>
        </p:grpSpPr>
        <p:sp>
          <p:nvSpPr>
            <p:cNvPr id="44" name="Google Shape;1591;p6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92;p6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545;p59"/>
          <p:cNvGrpSpPr/>
          <p:nvPr/>
        </p:nvGrpSpPr>
        <p:grpSpPr>
          <a:xfrm rot="1461682">
            <a:off x="6846831" y="355212"/>
            <a:ext cx="1895630" cy="803081"/>
            <a:chOff x="4038775" y="3369325"/>
            <a:chExt cx="1789725" cy="711700"/>
          </a:xfrm>
        </p:grpSpPr>
        <p:sp>
          <p:nvSpPr>
            <p:cNvPr id="48" name="Google Shape;1546;p59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47;p59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48;p59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49;p59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50;p59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51;p59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2;p59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53;p59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54;p59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5;p59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6;p59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7;p59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58;p59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59;p59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60;p59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61;p59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62;p59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63;p59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64;p59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23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61"/>
          <p:cNvGrpSpPr/>
          <p:nvPr/>
        </p:nvGrpSpPr>
        <p:grpSpPr>
          <a:xfrm rot="474658">
            <a:off x="830323" y="2621746"/>
            <a:ext cx="1557467" cy="585348"/>
            <a:chOff x="4345425" y="2175475"/>
            <a:chExt cx="800750" cy="176025"/>
          </a:xfrm>
        </p:grpSpPr>
        <p:sp>
          <p:nvSpPr>
            <p:cNvPr id="1608" name="Google Shape;1608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1"/>
          <p:cNvGrpSpPr/>
          <p:nvPr/>
        </p:nvGrpSpPr>
        <p:grpSpPr>
          <a:xfrm rot="474658">
            <a:off x="808906" y="1739750"/>
            <a:ext cx="1557467" cy="585348"/>
            <a:chOff x="4345425" y="2175475"/>
            <a:chExt cx="800750" cy="176025"/>
          </a:xfrm>
        </p:grpSpPr>
        <p:sp>
          <p:nvSpPr>
            <p:cNvPr id="1611" name="Google Shape;1611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61"/>
          <p:cNvGrpSpPr/>
          <p:nvPr/>
        </p:nvGrpSpPr>
        <p:grpSpPr>
          <a:xfrm rot="474658">
            <a:off x="861650" y="3481803"/>
            <a:ext cx="1557467" cy="585348"/>
            <a:chOff x="4345425" y="2175475"/>
            <a:chExt cx="800750" cy="176025"/>
          </a:xfrm>
        </p:grpSpPr>
        <p:sp>
          <p:nvSpPr>
            <p:cNvPr id="1614" name="Google Shape;1614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61"/>
          <p:cNvGrpSpPr/>
          <p:nvPr/>
        </p:nvGrpSpPr>
        <p:grpSpPr>
          <a:xfrm>
            <a:off x="2417412" y="1055599"/>
            <a:ext cx="4309176" cy="211579"/>
            <a:chOff x="4345425" y="2175475"/>
            <a:chExt cx="800750" cy="176025"/>
          </a:xfrm>
        </p:grpSpPr>
        <p:sp>
          <p:nvSpPr>
            <p:cNvPr id="1626" name="Google Shape;1626;p6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8" name="Google Shape;1628;p61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 do schools have composite classes?</a:t>
            </a:r>
            <a:endParaRPr dirty="0"/>
          </a:p>
        </p:txBody>
      </p:sp>
      <p:sp>
        <p:nvSpPr>
          <p:cNvPr id="19" name="Rectangle 18"/>
          <p:cNvSpPr/>
          <p:nvPr/>
        </p:nvSpPr>
        <p:spPr>
          <a:xfrm>
            <a:off x="3191522" y="3831687"/>
            <a:ext cx="568402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b="1" dirty="0">
              <a:latin typeface="Bradley Hand ITC" panose="03070402050302030203" pitchFamily="66" charset="0"/>
            </a:endParaRPr>
          </a:p>
          <a:p>
            <a:pPr lvl="1" algn="ctr" eaLnBrk="1" hangingPunct="1">
              <a:lnSpc>
                <a:spcPct val="90000"/>
              </a:lnSpc>
            </a:pPr>
            <a:r>
              <a:rPr lang="en-GB" altLang="en-US" sz="2000" b="1" dirty="0" smtClean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Projected P1-P7 school roll for next session 158 all </a:t>
            </a:r>
            <a:r>
              <a:rPr lang="en-GB" altLang="en-US" sz="2000" b="1" dirty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7</a:t>
            </a:r>
            <a:r>
              <a:rPr lang="en-GB" altLang="en-US" sz="2000" b="1" dirty="0" smtClean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 </a:t>
            </a:r>
            <a:r>
              <a:rPr lang="en-GB" altLang="en-US" sz="2000" b="1" dirty="0" smtClean="0">
                <a:solidFill>
                  <a:schemeClr val="tx1"/>
                </a:solidFill>
                <a:latin typeface="Itim" panose="020B0604020202020204" charset="-34"/>
                <a:cs typeface="Itim" panose="020B0604020202020204" charset="-34"/>
              </a:rPr>
              <a:t>classes</a:t>
            </a:r>
            <a:endParaRPr lang="en-GB" altLang="en-US" sz="2000" b="1" dirty="0">
              <a:solidFill>
                <a:schemeClr val="tx1"/>
              </a:solidFill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60" name="Title 13"/>
          <p:cNvSpPr>
            <a:spLocks noGrp="1"/>
          </p:cNvSpPr>
          <p:nvPr>
            <p:ph type="ctrTitle"/>
          </p:nvPr>
        </p:nvSpPr>
        <p:spPr>
          <a:xfrm>
            <a:off x="818676" y="1822072"/>
            <a:ext cx="4443691" cy="3168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National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1" name="Title 13"/>
          <p:cNvSpPr>
            <a:spLocks noGrp="1"/>
          </p:cNvSpPr>
          <p:nvPr>
            <p:ph type="ctrTitle"/>
          </p:nvPr>
        </p:nvSpPr>
        <p:spPr>
          <a:xfrm>
            <a:off x="818676" y="2741379"/>
            <a:ext cx="4443691" cy="3168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/>
              <a:t>Local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2" name="Title 13"/>
          <p:cNvSpPr>
            <a:spLocks noGrp="1"/>
          </p:cNvSpPr>
          <p:nvPr>
            <p:ph type="ctrTitle"/>
          </p:nvPr>
        </p:nvSpPr>
        <p:spPr>
          <a:xfrm>
            <a:off x="776035" y="3563644"/>
            <a:ext cx="4443691" cy="3168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tx1"/>
                </a:solidFill>
              </a:rPr>
              <a:t>Balfron 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4505001" y="1772560"/>
            <a:ext cx="3185396" cy="159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PICTURE OF YOUR SCHOOL/CLASSROOM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14" y="1382015"/>
            <a:ext cx="3202853" cy="23329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64"/>
          <p:cNvSpPr txBox="1">
            <a:spLocks noGrp="1"/>
          </p:cNvSpPr>
          <p:nvPr>
            <p:ph type="subTitle" idx="1"/>
          </p:nvPr>
        </p:nvSpPr>
        <p:spPr>
          <a:xfrm>
            <a:off x="3998043" y="1473765"/>
            <a:ext cx="4942186" cy="9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Stirling Council’s Policy for the Organisation of Learning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Date of birth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reasonable balance of gender where possible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GB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additional support needs of children</a:t>
            </a:r>
            <a:endParaRPr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37" name="Google Shape;1737;p64"/>
          <p:cNvGrpSpPr/>
          <p:nvPr/>
        </p:nvGrpSpPr>
        <p:grpSpPr>
          <a:xfrm rot="-546322">
            <a:off x="653896" y="1521390"/>
            <a:ext cx="3108053" cy="3229827"/>
            <a:chOff x="2505075" y="4180600"/>
            <a:chExt cx="1092750" cy="957900"/>
          </a:xfrm>
        </p:grpSpPr>
        <p:sp>
          <p:nvSpPr>
            <p:cNvPr id="1738" name="Google Shape;1738;p6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64"/>
          <p:cNvSpPr txBox="1"/>
          <p:nvPr/>
        </p:nvSpPr>
        <p:spPr>
          <a:xfrm rot="-545911">
            <a:off x="1332174" y="2542196"/>
            <a:ext cx="1954238" cy="70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How are composite classes formed?</a:t>
            </a:r>
            <a:endParaRPr sz="28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744" name="Google Shape;1744;p64"/>
          <p:cNvGrpSpPr/>
          <p:nvPr/>
        </p:nvGrpSpPr>
        <p:grpSpPr>
          <a:xfrm rot="-974667">
            <a:off x="1043992" y="2413047"/>
            <a:ext cx="503546" cy="1101252"/>
            <a:chOff x="5870175" y="1498275"/>
            <a:chExt cx="364450" cy="797050"/>
          </a:xfrm>
        </p:grpSpPr>
        <p:sp>
          <p:nvSpPr>
            <p:cNvPr id="1745" name="Google Shape;1745;p6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64"/>
          <p:cNvSpPr/>
          <p:nvPr/>
        </p:nvSpPr>
        <p:spPr>
          <a:xfrm rot="-1036824">
            <a:off x="4032090" y="312284"/>
            <a:ext cx="1863544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8" name="Google Shape;1748;p64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1749" name="Google Shape;1749;p6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64"/>
          <p:cNvGrpSpPr/>
          <p:nvPr/>
        </p:nvGrpSpPr>
        <p:grpSpPr>
          <a:xfrm>
            <a:off x="4806888" y="4584170"/>
            <a:ext cx="2433812" cy="320922"/>
            <a:chOff x="1394800" y="3522000"/>
            <a:chExt cx="1048650" cy="138275"/>
          </a:xfrm>
        </p:grpSpPr>
        <p:sp>
          <p:nvSpPr>
            <p:cNvPr id="1765" name="Google Shape;1765;p6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65"/>
          <p:cNvGrpSpPr/>
          <p:nvPr/>
        </p:nvGrpSpPr>
        <p:grpSpPr>
          <a:xfrm rot="474737">
            <a:off x="2788180" y="4531117"/>
            <a:ext cx="3640963" cy="585348"/>
            <a:chOff x="4345425" y="2175475"/>
            <a:chExt cx="800750" cy="176025"/>
          </a:xfrm>
        </p:grpSpPr>
        <p:sp>
          <p:nvSpPr>
            <p:cNvPr id="1779" name="Google Shape;1779;p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1" name="Google Shape;1781;p65"/>
          <p:cNvSpPr txBox="1">
            <a:spLocks noGrp="1"/>
          </p:cNvSpPr>
          <p:nvPr>
            <p:ph type="subTitle" idx="1"/>
          </p:nvPr>
        </p:nvSpPr>
        <p:spPr>
          <a:xfrm>
            <a:off x="282944" y="1566506"/>
            <a:ext cx="7473004" cy="2867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Curriculum for Excellence – Flexible to meet the needs of every child.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 any class there is a range of ability and need.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Robust transition to new class.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b="1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 planning together:</a:t>
            </a:r>
            <a:endParaRPr lang="en" b="1" i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Opportuntites to </a:t>
            </a:r>
            <a:r>
              <a:rPr lang="en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 together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 opportunities for progression</a:t>
            </a:r>
            <a:endParaRPr lang="en" sz="1600" i="1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83" name="Google Shape;1783;p65"/>
          <p:cNvGrpSpPr/>
          <p:nvPr/>
        </p:nvGrpSpPr>
        <p:grpSpPr>
          <a:xfrm>
            <a:off x="7565067" y="1965596"/>
            <a:ext cx="1120351" cy="1246921"/>
            <a:chOff x="7067073" y="717225"/>
            <a:chExt cx="1120351" cy="1246921"/>
          </a:xfrm>
        </p:grpSpPr>
        <p:sp>
          <p:nvSpPr>
            <p:cNvPr id="1784" name="Google Shape;1784;p65"/>
            <p:cNvSpPr/>
            <p:nvPr/>
          </p:nvSpPr>
          <p:spPr>
            <a:xfrm>
              <a:off x="7067073" y="717225"/>
              <a:ext cx="1120351" cy="1246921"/>
            </a:xfrm>
            <a:custGeom>
              <a:avLst/>
              <a:gdLst/>
              <a:ahLst/>
              <a:cxnLst/>
              <a:rect l="l" t="t" r="r" b="b"/>
              <a:pathLst>
                <a:path w="21254" h="23654" extrusionOk="0">
                  <a:moveTo>
                    <a:pt x="11151" y="62"/>
                  </a:moveTo>
                  <a:cubicBezTo>
                    <a:pt x="12260" y="92"/>
                    <a:pt x="13369" y="122"/>
                    <a:pt x="14493" y="107"/>
                  </a:cubicBezTo>
                  <a:cubicBezTo>
                    <a:pt x="15876" y="92"/>
                    <a:pt x="17258" y="62"/>
                    <a:pt x="18640" y="31"/>
                  </a:cubicBezTo>
                  <a:cubicBezTo>
                    <a:pt x="19248" y="16"/>
                    <a:pt x="19840" y="46"/>
                    <a:pt x="20433" y="77"/>
                  </a:cubicBezTo>
                  <a:cubicBezTo>
                    <a:pt x="20782" y="92"/>
                    <a:pt x="21041" y="229"/>
                    <a:pt x="21132" y="608"/>
                  </a:cubicBezTo>
                  <a:cubicBezTo>
                    <a:pt x="21193" y="867"/>
                    <a:pt x="21238" y="1125"/>
                    <a:pt x="21238" y="1383"/>
                  </a:cubicBezTo>
                  <a:cubicBezTo>
                    <a:pt x="21238" y="2279"/>
                    <a:pt x="21253" y="3176"/>
                    <a:pt x="21238" y="4072"/>
                  </a:cubicBezTo>
                  <a:cubicBezTo>
                    <a:pt x="21208" y="5941"/>
                    <a:pt x="21238" y="7824"/>
                    <a:pt x="21208" y="9708"/>
                  </a:cubicBezTo>
                  <a:cubicBezTo>
                    <a:pt x="21162" y="12230"/>
                    <a:pt x="21193" y="14752"/>
                    <a:pt x="21208" y="17273"/>
                  </a:cubicBezTo>
                  <a:cubicBezTo>
                    <a:pt x="21208" y="17835"/>
                    <a:pt x="21162" y="18413"/>
                    <a:pt x="21086" y="18975"/>
                  </a:cubicBezTo>
                  <a:cubicBezTo>
                    <a:pt x="21071" y="19066"/>
                    <a:pt x="21056" y="19157"/>
                    <a:pt x="21025" y="19248"/>
                  </a:cubicBezTo>
                  <a:cubicBezTo>
                    <a:pt x="20904" y="19795"/>
                    <a:pt x="20630" y="20053"/>
                    <a:pt x="20084" y="20145"/>
                  </a:cubicBezTo>
                  <a:cubicBezTo>
                    <a:pt x="19673" y="20205"/>
                    <a:pt x="19278" y="20220"/>
                    <a:pt x="18868" y="20220"/>
                  </a:cubicBezTo>
                  <a:cubicBezTo>
                    <a:pt x="17167" y="20160"/>
                    <a:pt x="15465" y="20266"/>
                    <a:pt x="13764" y="20220"/>
                  </a:cubicBezTo>
                  <a:cubicBezTo>
                    <a:pt x="12078" y="20175"/>
                    <a:pt x="10407" y="20251"/>
                    <a:pt x="8736" y="20190"/>
                  </a:cubicBezTo>
                  <a:cubicBezTo>
                    <a:pt x="8295" y="20175"/>
                    <a:pt x="7855" y="20145"/>
                    <a:pt x="7429" y="20114"/>
                  </a:cubicBezTo>
                  <a:cubicBezTo>
                    <a:pt x="7308" y="20084"/>
                    <a:pt x="7186" y="20145"/>
                    <a:pt x="7110" y="20251"/>
                  </a:cubicBezTo>
                  <a:cubicBezTo>
                    <a:pt x="6214" y="21436"/>
                    <a:pt x="5105" y="22469"/>
                    <a:pt x="3859" y="23289"/>
                  </a:cubicBezTo>
                  <a:cubicBezTo>
                    <a:pt x="3692" y="23395"/>
                    <a:pt x="3510" y="23487"/>
                    <a:pt x="3327" y="23547"/>
                  </a:cubicBezTo>
                  <a:cubicBezTo>
                    <a:pt x="3069" y="23654"/>
                    <a:pt x="2781" y="23456"/>
                    <a:pt x="2811" y="23183"/>
                  </a:cubicBezTo>
                  <a:cubicBezTo>
                    <a:pt x="2811" y="22833"/>
                    <a:pt x="2841" y="22484"/>
                    <a:pt x="2902" y="22150"/>
                  </a:cubicBezTo>
                  <a:cubicBezTo>
                    <a:pt x="3008" y="21390"/>
                    <a:pt x="3130" y="20631"/>
                    <a:pt x="3252" y="19871"/>
                  </a:cubicBezTo>
                  <a:cubicBezTo>
                    <a:pt x="3297" y="19613"/>
                    <a:pt x="3297" y="19598"/>
                    <a:pt x="3039" y="19613"/>
                  </a:cubicBezTo>
                  <a:cubicBezTo>
                    <a:pt x="2735" y="19613"/>
                    <a:pt x="2446" y="19628"/>
                    <a:pt x="2158" y="19643"/>
                  </a:cubicBezTo>
                  <a:cubicBezTo>
                    <a:pt x="1930" y="19643"/>
                    <a:pt x="1717" y="19628"/>
                    <a:pt x="1505" y="19582"/>
                  </a:cubicBezTo>
                  <a:cubicBezTo>
                    <a:pt x="927" y="19522"/>
                    <a:pt x="441" y="19096"/>
                    <a:pt x="320" y="18534"/>
                  </a:cubicBezTo>
                  <a:cubicBezTo>
                    <a:pt x="244" y="18185"/>
                    <a:pt x="198" y="17820"/>
                    <a:pt x="213" y="17471"/>
                  </a:cubicBezTo>
                  <a:cubicBezTo>
                    <a:pt x="198" y="16985"/>
                    <a:pt x="228" y="16499"/>
                    <a:pt x="228" y="15997"/>
                  </a:cubicBezTo>
                  <a:cubicBezTo>
                    <a:pt x="244" y="14098"/>
                    <a:pt x="198" y="12184"/>
                    <a:pt x="152" y="10285"/>
                  </a:cubicBezTo>
                  <a:cubicBezTo>
                    <a:pt x="122" y="8295"/>
                    <a:pt x="1" y="6320"/>
                    <a:pt x="61" y="4345"/>
                  </a:cubicBezTo>
                  <a:cubicBezTo>
                    <a:pt x="77" y="3404"/>
                    <a:pt x="137" y="2462"/>
                    <a:pt x="244" y="1535"/>
                  </a:cubicBezTo>
                  <a:cubicBezTo>
                    <a:pt x="335" y="654"/>
                    <a:pt x="1094" y="1"/>
                    <a:pt x="1975" y="16"/>
                  </a:cubicBezTo>
                  <a:cubicBezTo>
                    <a:pt x="2492" y="16"/>
                    <a:pt x="2993" y="31"/>
                    <a:pt x="3510" y="31"/>
                  </a:cubicBezTo>
                  <a:lnTo>
                    <a:pt x="10361" y="62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5"/>
            <p:cNvSpPr/>
            <p:nvPr/>
          </p:nvSpPr>
          <p:spPr>
            <a:xfrm>
              <a:off x="7095117" y="742844"/>
              <a:ext cx="1065847" cy="1185297"/>
            </a:xfrm>
            <a:custGeom>
              <a:avLst/>
              <a:gdLst/>
              <a:ahLst/>
              <a:cxnLst/>
              <a:rect l="l" t="t" r="r" b="b"/>
              <a:pathLst>
                <a:path w="20220" h="22485" extrusionOk="0">
                  <a:moveTo>
                    <a:pt x="2795" y="22484"/>
                  </a:moveTo>
                  <a:cubicBezTo>
                    <a:pt x="2856" y="22059"/>
                    <a:pt x="2887" y="21649"/>
                    <a:pt x="2947" y="21238"/>
                  </a:cubicBezTo>
                  <a:cubicBezTo>
                    <a:pt x="3039" y="20570"/>
                    <a:pt x="3130" y="19886"/>
                    <a:pt x="3221" y="19218"/>
                  </a:cubicBezTo>
                  <a:cubicBezTo>
                    <a:pt x="3282" y="18853"/>
                    <a:pt x="3099" y="18641"/>
                    <a:pt x="2720" y="18656"/>
                  </a:cubicBezTo>
                  <a:cubicBezTo>
                    <a:pt x="2370" y="18671"/>
                    <a:pt x="2006" y="18656"/>
                    <a:pt x="1656" y="18656"/>
                  </a:cubicBezTo>
                  <a:cubicBezTo>
                    <a:pt x="1443" y="18656"/>
                    <a:pt x="1216" y="18626"/>
                    <a:pt x="1003" y="18580"/>
                  </a:cubicBezTo>
                  <a:cubicBezTo>
                    <a:pt x="638" y="18534"/>
                    <a:pt x="350" y="18246"/>
                    <a:pt x="289" y="17896"/>
                  </a:cubicBezTo>
                  <a:cubicBezTo>
                    <a:pt x="228" y="17593"/>
                    <a:pt x="183" y="17289"/>
                    <a:pt x="198" y="17000"/>
                  </a:cubicBezTo>
                  <a:cubicBezTo>
                    <a:pt x="167" y="16362"/>
                    <a:pt x="228" y="15739"/>
                    <a:pt x="213" y="15116"/>
                  </a:cubicBezTo>
                  <a:cubicBezTo>
                    <a:pt x="213" y="13157"/>
                    <a:pt x="183" y="11197"/>
                    <a:pt x="122" y="9237"/>
                  </a:cubicBezTo>
                  <a:cubicBezTo>
                    <a:pt x="91" y="7900"/>
                    <a:pt x="46" y="6548"/>
                    <a:pt x="31" y="5212"/>
                  </a:cubicBezTo>
                  <a:cubicBezTo>
                    <a:pt x="0" y="3981"/>
                    <a:pt x="61" y="2751"/>
                    <a:pt x="167" y="1520"/>
                  </a:cubicBezTo>
                  <a:cubicBezTo>
                    <a:pt x="198" y="1323"/>
                    <a:pt x="228" y="1110"/>
                    <a:pt x="274" y="912"/>
                  </a:cubicBezTo>
                  <a:cubicBezTo>
                    <a:pt x="365" y="472"/>
                    <a:pt x="729" y="122"/>
                    <a:pt x="1185" y="62"/>
                  </a:cubicBezTo>
                  <a:cubicBezTo>
                    <a:pt x="1428" y="16"/>
                    <a:pt x="1702" y="1"/>
                    <a:pt x="1960" y="16"/>
                  </a:cubicBezTo>
                  <a:cubicBezTo>
                    <a:pt x="3054" y="62"/>
                    <a:pt x="4148" y="62"/>
                    <a:pt x="5241" y="62"/>
                  </a:cubicBezTo>
                  <a:cubicBezTo>
                    <a:pt x="7596" y="62"/>
                    <a:pt x="9951" y="46"/>
                    <a:pt x="12305" y="122"/>
                  </a:cubicBezTo>
                  <a:cubicBezTo>
                    <a:pt x="13323" y="153"/>
                    <a:pt x="14326" y="138"/>
                    <a:pt x="15344" y="92"/>
                  </a:cubicBezTo>
                  <a:cubicBezTo>
                    <a:pt x="16012" y="62"/>
                    <a:pt x="16680" y="77"/>
                    <a:pt x="17349" y="107"/>
                  </a:cubicBezTo>
                  <a:cubicBezTo>
                    <a:pt x="17729" y="122"/>
                    <a:pt x="18124" y="107"/>
                    <a:pt x="18503" y="77"/>
                  </a:cubicBezTo>
                  <a:cubicBezTo>
                    <a:pt x="18944" y="46"/>
                    <a:pt x="19369" y="46"/>
                    <a:pt x="19810" y="77"/>
                  </a:cubicBezTo>
                  <a:cubicBezTo>
                    <a:pt x="19977" y="62"/>
                    <a:pt x="20114" y="183"/>
                    <a:pt x="20144" y="335"/>
                  </a:cubicBezTo>
                  <a:cubicBezTo>
                    <a:pt x="20190" y="533"/>
                    <a:pt x="20205" y="730"/>
                    <a:pt x="20205" y="928"/>
                  </a:cubicBezTo>
                  <a:cubicBezTo>
                    <a:pt x="20220" y="2416"/>
                    <a:pt x="20205" y="3890"/>
                    <a:pt x="20190" y="5363"/>
                  </a:cubicBezTo>
                  <a:lnTo>
                    <a:pt x="20190" y="5652"/>
                  </a:lnTo>
                  <a:cubicBezTo>
                    <a:pt x="20220" y="8280"/>
                    <a:pt x="20144" y="10908"/>
                    <a:pt x="20144" y="13536"/>
                  </a:cubicBezTo>
                  <a:cubicBezTo>
                    <a:pt x="20144" y="14676"/>
                    <a:pt x="20220" y="15815"/>
                    <a:pt x="20190" y="16939"/>
                  </a:cubicBezTo>
                  <a:cubicBezTo>
                    <a:pt x="20174" y="17349"/>
                    <a:pt x="20159" y="17775"/>
                    <a:pt x="20129" y="18185"/>
                  </a:cubicBezTo>
                  <a:cubicBezTo>
                    <a:pt x="20114" y="18398"/>
                    <a:pt x="20068" y="18610"/>
                    <a:pt x="19962" y="18808"/>
                  </a:cubicBezTo>
                  <a:cubicBezTo>
                    <a:pt x="19855" y="19020"/>
                    <a:pt x="19658" y="19142"/>
                    <a:pt x="19430" y="19157"/>
                  </a:cubicBezTo>
                  <a:cubicBezTo>
                    <a:pt x="19065" y="19218"/>
                    <a:pt x="18701" y="19233"/>
                    <a:pt x="18336" y="19233"/>
                  </a:cubicBezTo>
                  <a:cubicBezTo>
                    <a:pt x="16635" y="19172"/>
                    <a:pt x="14933" y="19264"/>
                    <a:pt x="13232" y="19233"/>
                  </a:cubicBezTo>
                  <a:cubicBezTo>
                    <a:pt x="11561" y="19203"/>
                    <a:pt x="9905" y="19233"/>
                    <a:pt x="8234" y="19233"/>
                  </a:cubicBezTo>
                  <a:cubicBezTo>
                    <a:pt x="7717" y="19218"/>
                    <a:pt x="7186" y="19188"/>
                    <a:pt x="6669" y="19142"/>
                  </a:cubicBezTo>
                  <a:cubicBezTo>
                    <a:pt x="6517" y="19112"/>
                    <a:pt x="6350" y="19188"/>
                    <a:pt x="6274" y="19324"/>
                  </a:cubicBezTo>
                  <a:cubicBezTo>
                    <a:pt x="5697" y="20205"/>
                    <a:pt x="4922" y="20904"/>
                    <a:pt x="4132" y="21588"/>
                  </a:cubicBezTo>
                  <a:cubicBezTo>
                    <a:pt x="3798" y="21861"/>
                    <a:pt x="3449" y="22104"/>
                    <a:pt x="3099" y="22347"/>
                  </a:cubicBezTo>
                  <a:cubicBezTo>
                    <a:pt x="3008" y="22423"/>
                    <a:pt x="2917" y="22469"/>
                    <a:pt x="2795" y="22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5"/>
            <p:cNvSpPr/>
            <p:nvPr/>
          </p:nvSpPr>
          <p:spPr>
            <a:xfrm>
              <a:off x="7249676" y="1281802"/>
              <a:ext cx="830433" cy="39325"/>
            </a:xfrm>
            <a:custGeom>
              <a:avLst/>
              <a:gdLst/>
              <a:ahLst/>
              <a:cxnLst/>
              <a:rect l="l" t="t" r="r" b="b"/>
              <a:pathLst>
                <a:path w="15754" h="746" extrusionOk="0">
                  <a:moveTo>
                    <a:pt x="7854" y="608"/>
                  </a:moveTo>
                  <a:cubicBezTo>
                    <a:pt x="5894" y="669"/>
                    <a:pt x="4056" y="730"/>
                    <a:pt x="2218" y="699"/>
                  </a:cubicBezTo>
                  <a:cubicBezTo>
                    <a:pt x="1580" y="684"/>
                    <a:pt x="957" y="699"/>
                    <a:pt x="334" y="730"/>
                  </a:cubicBezTo>
                  <a:cubicBezTo>
                    <a:pt x="152" y="745"/>
                    <a:pt x="46" y="699"/>
                    <a:pt x="15" y="563"/>
                  </a:cubicBezTo>
                  <a:cubicBezTo>
                    <a:pt x="0" y="441"/>
                    <a:pt x="91" y="320"/>
                    <a:pt x="274" y="274"/>
                  </a:cubicBezTo>
                  <a:cubicBezTo>
                    <a:pt x="350" y="259"/>
                    <a:pt x="426" y="259"/>
                    <a:pt x="502" y="259"/>
                  </a:cubicBezTo>
                  <a:cubicBezTo>
                    <a:pt x="1170" y="229"/>
                    <a:pt x="1854" y="183"/>
                    <a:pt x="2522" y="183"/>
                  </a:cubicBezTo>
                  <a:cubicBezTo>
                    <a:pt x="4269" y="198"/>
                    <a:pt x="6001" y="168"/>
                    <a:pt x="7748" y="92"/>
                  </a:cubicBezTo>
                  <a:cubicBezTo>
                    <a:pt x="9540" y="1"/>
                    <a:pt x="11333" y="77"/>
                    <a:pt x="13110" y="153"/>
                  </a:cubicBezTo>
                  <a:cubicBezTo>
                    <a:pt x="13612" y="183"/>
                    <a:pt x="14098" y="168"/>
                    <a:pt x="14584" y="137"/>
                  </a:cubicBezTo>
                  <a:cubicBezTo>
                    <a:pt x="14812" y="122"/>
                    <a:pt x="15040" y="122"/>
                    <a:pt x="15268" y="137"/>
                  </a:cubicBezTo>
                  <a:cubicBezTo>
                    <a:pt x="15389" y="137"/>
                    <a:pt x="15495" y="168"/>
                    <a:pt x="15602" y="229"/>
                  </a:cubicBezTo>
                  <a:cubicBezTo>
                    <a:pt x="15708" y="274"/>
                    <a:pt x="15754" y="411"/>
                    <a:pt x="15723" y="517"/>
                  </a:cubicBezTo>
                  <a:cubicBezTo>
                    <a:pt x="15693" y="639"/>
                    <a:pt x="15571" y="715"/>
                    <a:pt x="15450" y="699"/>
                  </a:cubicBezTo>
                  <a:cubicBezTo>
                    <a:pt x="14235" y="639"/>
                    <a:pt x="13004" y="699"/>
                    <a:pt x="11774" y="624"/>
                  </a:cubicBezTo>
                  <a:cubicBezTo>
                    <a:pt x="10467" y="532"/>
                    <a:pt x="9161" y="532"/>
                    <a:pt x="7854" y="6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5"/>
            <p:cNvSpPr/>
            <p:nvPr/>
          </p:nvSpPr>
          <p:spPr>
            <a:xfrm>
              <a:off x="7263276" y="956656"/>
              <a:ext cx="808821" cy="44913"/>
            </a:xfrm>
            <a:custGeom>
              <a:avLst/>
              <a:gdLst/>
              <a:ahLst/>
              <a:cxnLst/>
              <a:rect l="l" t="t" r="r" b="b"/>
              <a:pathLst>
                <a:path w="15344" h="852" extrusionOk="0">
                  <a:moveTo>
                    <a:pt x="7490" y="700"/>
                  </a:moveTo>
                  <a:cubicBezTo>
                    <a:pt x="6031" y="730"/>
                    <a:pt x="4391" y="761"/>
                    <a:pt x="2750" y="821"/>
                  </a:cubicBezTo>
                  <a:cubicBezTo>
                    <a:pt x="1945" y="852"/>
                    <a:pt x="1125" y="836"/>
                    <a:pt x="319" y="836"/>
                  </a:cubicBezTo>
                  <a:cubicBezTo>
                    <a:pt x="274" y="852"/>
                    <a:pt x="228" y="852"/>
                    <a:pt x="198" y="836"/>
                  </a:cubicBezTo>
                  <a:cubicBezTo>
                    <a:pt x="92" y="821"/>
                    <a:pt x="0" y="730"/>
                    <a:pt x="0" y="624"/>
                  </a:cubicBezTo>
                  <a:cubicBezTo>
                    <a:pt x="0" y="533"/>
                    <a:pt x="61" y="442"/>
                    <a:pt x="152" y="411"/>
                  </a:cubicBezTo>
                  <a:cubicBezTo>
                    <a:pt x="244" y="396"/>
                    <a:pt x="319" y="381"/>
                    <a:pt x="411" y="381"/>
                  </a:cubicBezTo>
                  <a:cubicBezTo>
                    <a:pt x="1125" y="366"/>
                    <a:pt x="1839" y="366"/>
                    <a:pt x="2568" y="320"/>
                  </a:cubicBezTo>
                  <a:cubicBezTo>
                    <a:pt x="4801" y="214"/>
                    <a:pt x="7064" y="244"/>
                    <a:pt x="9313" y="138"/>
                  </a:cubicBezTo>
                  <a:cubicBezTo>
                    <a:pt x="11121" y="47"/>
                    <a:pt x="12943" y="1"/>
                    <a:pt x="14766" y="31"/>
                  </a:cubicBezTo>
                  <a:cubicBezTo>
                    <a:pt x="14888" y="31"/>
                    <a:pt x="15025" y="47"/>
                    <a:pt x="15146" y="77"/>
                  </a:cubicBezTo>
                  <a:cubicBezTo>
                    <a:pt x="15268" y="107"/>
                    <a:pt x="15344" y="229"/>
                    <a:pt x="15329" y="350"/>
                  </a:cubicBezTo>
                  <a:cubicBezTo>
                    <a:pt x="15313" y="487"/>
                    <a:pt x="15192" y="578"/>
                    <a:pt x="15055" y="563"/>
                  </a:cubicBezTo>
                  <a:cubicBezTo>
                    <a:pt x="14827" y="563"/>
                    <a:pt x="14599" y="533"/>
                    <a:pt x="14371" y="533"/>
                  </a:cubicBezTo>
                  <a:cubicBezTo>
                    <a:pt x="12716" y="517"/>
                    <a:pt x="11060" y="563"/>
                    <a:pt x="9404" y="654"/>
                  </a:cubicBezTo>
                  <a:cubicBezTo>
                    <a:pt x="8827" y="685"/>
                    <a:pt x="8249" y="685"/>
                    <a:pt x="7490" y="7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5"/>
            <p:cNvSpPr/>
            <p:nvPr/>
          </p:nvSpPr>
          <p:spPr>
            <a:xfrm>
              <a:off x="7306502" y="1561297"/>
              <a:ext cx="750415" cy="44913"/>
            </a:xfrm>
            <a:custGeom>
              <a:avLst/>
              <a:gdLst/>
              <a:ahLst/>
              <a:cxnLst/>
              <a:rect l="l" t="t" r="r" b="b"/>
              <a:pathLst>
                <a:path w="14236" h="852" extrusionOk="0">
                  <a:moveTo>
                    <a:pt x="4801" y="16"/>
                  </a:moveTo>
                  <a:lnTo>
                    <a:pt x="7369" y="16"/>
                  </a:lnTo>
                  <a:cubicBezTo>
                    <a:pt x="8052" y="16"/>
                    <a:pt x="8736" y="46"/>
                    <a:pt x="9419" y="107"/>
                  </a:cubicBezTo>
                  <a:cubicBezTo>
                    <a:pt x="9632" y="122"/>
                    <a:pt x="9845" y="137"/>
                    <a:pt x="10042" y="137"/>
                  </a:cubicBezTo>
                  <a:cubicBezTo>
                    <a:pt x="11182" y="137"/>
                    <a:pt x="12336" y="228"/>
                    <a:pt x="13491" y="244"/>
                  </a:cubicBezTo>
                  <a:cubicBezTo>
                    <a:pt x="13643" y="244"/>
                    <a:pt x="13810" y="274"/>
                    <a:pt x="13977" y="319"/>
                  </a:cubicBezTo>
                  <a:cubicBezTo>
                    <a:pt x="14144" y="365"/>
                    <a:pt x="14235" y="471"/>
                    <a:pt x="14220" y="593"/>
                  </a:cubicBezTo>
                  <a:cubicBezTo>
                    <a:pt x="14190" y="745"/>
                    <a:pt x="14038" y="851"/>
                    <a:pt x="13901" y="821"/>
                  </a:cubicBezTo>
                  <a:cubicBezTo>
                    <a:pt x="13308" y="714"/>
                    <a:pt x="12731" y="745"/>
                    <a:pt x="12154" y="714"/>
                  </a:cubicBezTo>
                  <a:cubicBezTo>
                    <a:pt x="11425" y="669"/>
                    <a:pt x="10711" y="654"/>
                    <a:pt x="9997" y="639"/>
                  </a:cubicBezTo>
                  <a:cubicBezTo>
                    <a:pt x="8918" y="608"/>
                    <a:pt x="7855" y="517"/>
                    <a:pt x="6776" y="517"/>
                  </a:cubicBezTo>
                  <a:cubicBezTo>
                    <a:pt x="5530" y="517"/>
                    <a:pt x="4270" y="502"/>
                    <a:pt x="3024" y="517"/>
                  </a:cubicBezTo>
                  <a:cubicBezTo>
                    <a:pt x="2128" y="532"/>
                    <a:pt x="1246" y="456"/>
                    <a:pt x="365" y="487"/>
                  </a:cubicBezTo>
                  <a:cubicBezTo>
                    <a:pt x="289" y="502"/>
                    <a:pt x="213" y="487"/>
                    <a:pt x="153" y="456"/>
                  </a:cubicBezTo>
                  <a:cubicBezTo>
                    <a:pt x="62" y="426"/>
                    <a:pt x="1" y="319"/>
                    <a:pt x="16" y="228"/>
                  </a:cubicBezTo>
                  <a:cubicBezTo>
                    <a:pt x="16" y="137"/>
                    <a:pt x="77" y="76"/>
                    <a:pt x="168" y="61"/>
                  </a:cubicBezTo>
                  <a:cubicBezTo>
                    <a:pt x="274" y="31"/>
                    <a:pt x="396" y="16"/>
                    <a:pt x="517" y="16"/>
                  </a:cubicBezTo>
                  <a:cubicBezTo>
                    <a:pt x="1490" y="16"/>
                    <a:pt x="2477" y="0"/>
                    <a:pt x="3449" y="0"/>
                  </a:cubicBezTo>
                  <a:lnTo>
                    <a:pt x="48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5"/>
            <p:cNvSpPr/>
            <p:nvPr/>
          </p:nvSpPr>
          <p:spPr>
            <a:xfrm>
              <a:off x="7225638" y="1490817"/>
              <a:ext cx="68895" cy="60095"/>
            </a:xfrm>
            <a:custGeom>
              <a:avLst/>
              <a:gdLst/>
              <a:ahLst/>
              <a:cxnLst/>
              <a:rect l="l" t="t" r="r" b="b"/>
              <a:pathLst>
                <a:path w="1307" h="1140" extrusionOk="0">
                  <a:moveTo>
                    <a:pt x="623" y="1110"/>
                  </a:moveTo>
                  <a:cubicBezTo>
                    <a:pt x="335" y="1140"/>
                    <a:pt x="76" y="958"/>
                    <a:pt x="16" y="669"/>
                  </a:cubicBezTo>
                  <a:cubicBezTo>
                    <a:pt x="0" y="411"/>
                    <a:pt x="168" y="168"/>
                    <a:pt x="441" y="107"/>
                  </a:cubicBezTo>
                  <a:cubicBezTo>
                    <a:pt x="730" y="1"/>
                    <a:pt x="1049" y="137"/>
                    <a:pt x="1170" y="426"/>
                  </a:cubicBezTo>
                  <a:cubicBezTo>
                    <a:pt x="1307" y="760"/>
                    <a:pt x="1033" y="1110"/>
                    <a:pt x="623" y="1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5"/>
            <p:cNvSpPr/>
            <p:nvPr/>
          </p:nvSpPr>
          <p:spPr>
            <a:xfrm>
              <a:off x="7221632" y="1192134"/>
              <a:ext cx="57720" cy="57723"/>
            </a:xfrm>
            <a:custGeom>
              <a:avLst/>
              <a:gdLst/>
              <a:ahLst/>
              <a:cxnLst/>
              <a:rect l="l" t="t" r="r" b="b"/>
              <a:pathLst>
                <a:path w="1095" h="1095" extrusionOk="0">
                  <a:moveTo>
                    <a:pt x="532" y="1094"/>
                  </a:moveTo>
                  <a:cubicBezTo>
                    <a:pt x="244" y="1079"/>
                    <a:pt x="16" y="851"/>
                    <a:pt x="16" y="562"/>
                  </a:cubicBezTo>
                  <a:cubicBezTo>
                    <a:pt x="0" y="274"/>
                    <a:pt x="228" y="15"/>
                    <a:pt x="517" y="15"/>
                  </a:cubicBezTo>
                  <a:cubicBezTo>
                    <a:pt x="821" y="0"/>
                    <a:pt x="1064" y="243"/>
                    <a:pt x="1094" y="547"/>
                  </a:cubicBezTo>
                  <a:cubicBezTo>
                    <a:pt x="1064" y="836"/>
                    <a:pt x="821" y="1079"/>
                    <a:pt x="532" y="1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5"/>
            <p:cNvSpPr/>
            <p:nvPr/>
          </p:nvSpPr>
          <p:spPr>
            <a:xfrm>
              <a:off x="7218416" y="875001"/>
              <a:ext cx="56929" cy="55298"/>
            </a:xfrm>
            <a:custGeom>
              <a:avLst/>
              <a:gdLst/>
              <a:ahLst/>
              <a:cxnLst/>
              <a:rect l="l" t="t" r="r" b="b"/>
              <a:pathLst>
                <a:path w="1080" h="1049" extrusionOk="0">
                  <a:moveTo>
                    <a:pt x="1079" y="547"/>
                  </a:moveTo>
                  <a:cubicBezTo>
                    <a:pt x="1064" y="836"/>
                    <a:pt x="806" y="1049"/>
                    <a:pt x="532" y="1018"/>
                  </a:cubicBezTo>
                  <a:cubicBezTo>
                    <a:pt x="244" y="1018"/>
                    <a:pt x="16" y="790"/>
                    <a:pt x="1" y="502"/>
                  </a:cubicBezTo>
                  <a:cubicBezTo>
                    <a:pt x="31" y="213"/>
                    <a:pt x="274" y="0"/>
                    <a:pt x="578" y="16"/>
                  </a:cubicBezTo>
                  <a:cubicBezTo>
                    <a:pt x="851" y="31"/>
                    <a:pt x="1079" y="259"/>
                    <a:pt x="1079" y="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" name="Google Shape;1792;p65"/>
          <p:cNvGrpSpPr/>
          <p:nvPr/>
        </p:nvGrpSpPr>
        <p:grpSpPr>
          <a:xfrm rot="807327">
            <a:off x="252553" y="248839"/>
            <a:ext cx="1300230" cy="1174574"/>
            <a:chOff x="1857000" y="3245400"/>
            <a:chExt cx="1233825" cy="1186575"/>
          </a:xfrm>
        </p:grpSpPr>
        <p:sp>
          <p:nvSpPr>
            <p:cNvPr id="1793" name="Google Shape;1793;p65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65"/>
          <p:cNvGrpSpPr/>
          <p:nvPr/>
        </p:nvGrpSpPr>
        <p:grpSpPr>
          <a:xfrm rot="2556159">
            <a:off x="517495" y="243690"/>
            <a:ext cx="691381" cy="1184422"/>
            <a:chOff x="2946668" y="3613769"/>
            <a:chExt cx="640047" cy="1096481"/>
          </a:xfrm>
        </p:grpSpPr>
        <p:sp>
          <p:nvSpPr>
            <p:cNvPr id="1800" name="Google Shape;1800;p65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5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5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5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5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65"/>
          <p:cNvGrpSpPr/>
          <p:nvPr/>
        </p:nvGrpSpPr>
        <p:grpSpPr>
          <a:xfrm>
            <a:off x="6997795" y="3914702"/>
            <a:ext cx="1499749" cy="1089421"/>
            <a:chOff x="5876265" y="3162362"/>
            <a:chExt cx="2548225" cy="1880227"/>
          </a:xfrm>
        </p:grpSpPr>
        <p:sp>
          <p:nvSpPr>
            <p:cNvPr id="1808" name="Google Shape;1808;p65"/>
            <p:cNvSpPr/>
            <p:nvPr/>
          </p:nvSpPr>
          <p:spPr>
            <a:xfrm>
              <a:off x="7567134" y="3835931"/>
              <a:ext cx="605698" cy="551281"/>
            </a:xfrm>
            <a:custGeom>
              <a:avLst/>
              <a:gdLst/>
              <a:ahLst/>
              <a:cxnLst/>
              <a:rect l="l" t="t" r="r" b="b"/>
              <a:pathLst>
                <a:path w="9450" h="8601" extrusionOk="0">
                  <a:moveTo>
                    <a:pt x="2761" y="1"/>
                  </a:moveTo>
                  <a:cubicBezTo>
                    <a:pt x="2553" y="1"/>
                    <a:pt x="2323" y="62"/>
                    <a:pt x="2066" y="206"/>
                  </a:cubicBezTo>
                  <a:cubicBezTo>
                    <a:pt x="805" y="890"/>
                    <a:pt x="1474" y="2439"/>
                    <a:pt x="2492" y="2925"/>
                  </a:cubicBezTo>
                  <a:cubicBezTo>
                    <a:pt x="2568" y="2971"/>
                    <a:pt x="2552" y="3077"/>
                    <a:pt x="2477" y="3093"/>
                  </a:cubicBezTo>
                  <a:cubicBezTo>
                    <a:pt x="2583" y="3244"/>
                    <a:pt x="2644" y="3427"/>
                    <a:pt x="2628" y="3609"/>
                  </a:cubicBezTo>
                  <a:cubicBezTo>
                    <a:pt x="2613" y="4186"/>
                    <a:pt x="2036" y="4429"/>
                    <a:pt x="1626" y="4672"/>
                  </a:cubicBezTo>
                  <a:cubicBezTo>
                    <a:pt x="1033" y="5037"/>
                    <a:pt x="0" y="5903"/>
                    <a:pt x="441" y="6738"/>
                  </a:cubicBezTo>
                  <a:lnTo>
                    <a:pt x="1413" y="7513"/>
                  </a:lnTo>
                  <a:lnTo>
                    <a:pt x="1975" y="7392"/>
                  </a:lnTo>
                  <a:cubicBezTo>
                    <a:pt x="2233" y="7316"/>
                    <a:pt x="2461" y="7209"/>
                    <a:pt x="2720" y="7149"/>
                  </a:cubicBezTo>
                  <a:cubicBezTo>
                    <a:pt x="2896" y="7090"/>
                    <a:pt x="3082" y="7067"/>
                    <a:pt x="3270" y="7067"/>
                  </a:cubicBezTo>
                  <a:cubicBezTo>
                    <a:pt x="3324" y="7067"/>
                    <a:pt x="3379" y="7069"/>
                    <a:pt x="3434" y="7073"/>
                  </a:cubicBezTo>
                  <a:cubicBezTo>
                    <a:pt x="3459" y="7039"/>
                    <a:pt x="3499" y="7019"/>
                    <a:pt x="3540" y="7019"/>
                  </a:cubicBezTo>
                  <a:cubicBezTo>
                    <a:pt x="3572" y="7019"/>
                    <a:pt x="3604" y="7031"/>
                    <a:pt x="3631" y="7057"/>
                  </a:cubicBezTo>
                  <a:cubicBezTo>
                    <a:pt x="3661" y="7088"/>
                    <a:pt x="3677" y="7118"/>
                    <a:pt x="3707" y="7149"/>
                  </a:cubicBezTo>
                  <a:cubicBezTo>
                    <a:pt x="3889" y="7209"/>
                    <a:pt x="4041" y="7316"/>
                    <a:pt x="4163" y="7468"/>
                  </a:cubicBezTo>
                  <a:cubicBezTo>
                    <a:pt x="4208" y="7513"/>
                    <a:pt x="4208" y="7574"/>
                    <a:pt x="4163" y="7620"/>
                  </a:cubicBezTo>
                  <a:cubicBezTo>
                    <a:pt x="4573" y="8030"/>
                    <a:pt x="5013" y="8410"/>
                    <a:pt x="5560" y="8546"/>
                  </a:cubicBezTo>
                  <a:cubicBezTo>
                    <a:pt x="5713" y="8583"/>
                    <a:pt x="5855" y="8601"/>
                    <a:pt x="5987" y="8601"/>
                  </a:cubicBezTo>
                  <a:cubicBezTo>
                    <a:pt x="6876" y="8601"/>
                    <a:pt x="7286" y="7801"/>
                    <a:pt x="7247" y="6875"/>
                  </a:cubicBezTo>
                  <a:cubicBezTo>
                    <a:pt x="7216" y="6161"/>
                    <a:pt x="7277" y="5295"/>
                    <a:pt x="8037" y="5022"/>
                  </a:cubicBezTo>
                  <a:cubicBezTo>
                    <a:pt x="8766" y="4445"/>
                    <a:pt x="9449" y="3655"/>
                    <a:pt x="9206" y="2637"/>
                  </a:cubicBezTo>
                  <a:cubicBezTo>
                    <a:pt x="9024" y="1877"/>
                    <a:pt x="8386" y="1558"/>
                    <a:pt x="7642" y="1497"/>
                  </a:cubicBezTo>
                  <a:cubicBezTo>
                    <a:pt x="7502" y="1484"/>
                    <a:pt x="7321" y="1468"/>
                    <a:pt x="7136" y="1468"/>
                  </a:cubicBezTo>
                  <a:cubicBezTo>
                    <a:pt x="6898" y="1468"/>
                    <a:pt x="6651" y="1495"/>
                    <a:pt x="6472" y="1589"/>
                  </a:cubicBezTo>
                  <a:cubicBezTo>
                    <a:pt x="6334" y="1963"/>
                    <a:pt x="6057" y="2110"/>
                    <a:pt x="5747" y="2110"/>
                  </a:cubicBezTo>
                  <a:cubicBezTo>
                    <a:pt x="5339" y="2110"/>
                    <a:pt x="4873" y="1856"/>
                    <a:pt x="4588" y="1528"/>
                  </a:cubicBezTo>
                  <a:cubicBezTo>
                    <a:pt x="4057" y="913"/>
                    <a:pt x="3565" y="1"/>
                    <a:pt x="2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5"/>
            <p:cNvSpPr/>
            <p:nvPr/>
          </p:nvSpPr>
          <p:spPr>
            <a:xfrm>
              <a:off x="7405487" y="3363744"/>
              <a:ext cx="401235" cy="325731"/>
            </a:xfrm>
            <a:custGeom>
              <a:avLst/>
              <a:gdLst/>
              <a:ahLst/>
              <a:cxnLst/>
              <a:rect l="l" t="t" r="r" b="b"/>
              <a:pathLst>
                <a:path w="6260" h="5082" extrusionOk="0">
                  <a:moveTo>
                    <a:pt x="2206" y="0"/>
                  </a:moveTo>
                  <a:cubicBezTo>
                    <a:pt x="2120" y="0"/>
                    <a:pt x="2032" y="8"/>
                    <a:pt x="1945" y="23"/>
                  </a:cubicBezTo>
                  <a:cubicBezTo>
                    <a:pt x="1353" y="145"/>
                    <a:pt x="897" y="479"/>
                    <a:pt x="1049" y="1102"/>
                  </a:cubicBezTo>
                  <a:cubicBezTo>
                    <a:pt x="1110" y="1345"/>
                    <a:pt x="1216" y="1557"/>
                    <a:pt x="1261" y="1800"/>
                  </a:cubicBezTo>
                  <a:cubicBezTo>
                    <a:pt x="1413" y="2712"/>
                    <a:pt x="1" y="2940"/>
                    <a:pt x="137" y="3760"/>
                  </a:cubicBezTo>
                  <a:cubicBezTo>
                    <a:pt x="415" y="4192"/>
                    <a:pt x="790" y="4326"/>
                    <a:pt x="1197" y="4326"/>
                  </a:cubicBezTo>
                  <a:cubicBezTo>
                    <a:pt x="1593" y="4326"/>
                    <a:pt x="2019" y="4199"/>
                    <a:pt x="2416" y="4094"/>
                  </a:cubicBezTo>
                  <a:cubicBezTo>
                    <a:pt x="2540" y="4050"/>
                    <a:pt x="2669" y="4026"/>
                    <a:pt x="2800" y="4026"/>
                  </a:cubicBezTo>
                  <a:cubicBezTo>
                    <a:pt x="2894" y="4026"/>
                    <a:pt x="2989" y="4039"/>
                    <a:pt x="3084" y="4064"/>
                  </a:cubicBezTo>
                  <a:cubicBezTo>
                    <a:pt x="3267" y="4125"/>
                    <a:pt x="3434" y="4246"/>
                    <a:pt x="3571" y="4383"/>
                  </a:cubicBezTo>
                  <a:lnTo>
                    <a:pt x="4361" y="5082"/>
                  </a:lnTo>
                  <a:cubicBezTo>
                    <a:pt x="4710" y="5021"/>
                    <a:pt x="5059" y="4960"/>
                    <a:pt x="5424" y="4899"/>
                  </a:cubicBezTo>
                  <a:cubicBezTo>
                    <a:pt x="5591" y="4808"/>
                    <a:pt x="5758" y="4672"/>
                    <a:pt x="5880" y="4520"/>
                  </a:cubicBezTo>
                  <a:cubicBezTo>
                    <a:pt x="5880" y="4520"/>
                    <a:pt x="5880" y="4505"/>
                    <a:pt x="5880" y="4505"/>
                  </a:cubicBezTo>
                  <a:cubicBezTo>
                    <a:pt x="6259" y="3851"/>
                    <a:pt x="5910" y="3441"/>
                    <a:pt x="5394" y="3061"/>
                  </a:cubicBezTo>
                  <a:cubicBezTo>
                    <a:pt x="5257" y="2970"/>
                    <a:pt x="5150" y="2879"/>
                    <a:pt x="5044" y="2757"/>
                  </a:cubicBezTo>
                  <a:cubicBezTo>
                    <a:pt x="4847" y="2484"/>
                    <a:pt x="4847" y="2135"/>
                    <a:pt x="5014" y="1846"/>
                  </a:cubicBezTo>
                  <a:cubicBezTo>
                    <a:pt x="5074" y="1740"/>
                    <a:pt x="5211" y="1603"/>
                    <a:pt x="5242" y="1481"/>
                  </a:cubicBezTo>
                  <a:cubicBezTo>
                    <a:pt x="5290" y="1182"/>
                    <a:pt x="5120" y="1062"/>
                    <a:pt x="4912" y="1062"/>
                  </a:cubicBezTo>
                  <a:cubicBezTo>
                    <a:pt x="4856" y="1062"/>
                    <a:pt x="4798" y="1070"/>
                    <a:pt x="4740" y="1086"/>
                  </a:cubicBezTo>
                  <a:cubicBezTo>
                    <a:pt x="4528" y="1178"/>
                    <a:pt x="4330" y="1238"/>
                    <a:pt x="4102" y="1269"/>
                  </a:cubicBezTo>
                  <a:cubicBezTo>
                    <a:pt x="4072" y="1276"/>
                    <a:pt x="4038" y="1280"/>
                    <a:pt x="4002" y="1280"/>
                  </a:cubicBezTo>
                  <a:cubicBezTo>
                    <a:pt x="3966" y="1280"/>
                    <a:pt x="3928" y="1276"/>
                    <a:pt x="3890" y="1269"/>
                  </a:cubicBezTo>
                  <a:cubicBezTo>
                    <a:pt x="3873" y="1280"/>
                    <a:pt x="3855" y="1285"/>
                    <a:pt x="3837" y="1285"/>
                  </a:cubicBezTo>
                  <a:cubicBezTo>
                    <a:pt x="3803" y="1285"/>
                    <a:pt x="3767" y="1268"/>
                    <a:pt x="3738" y="1238"/>
                  </a:cubicBezTo>
                  <a:cubicBezTo>
                    <a:pt x="3586" y="1193"/>
                    <a:pt x="3464" y="1086"/>
                    <a:pt x="3403" y="935"/>
                  </a:cubicBezTo>
                  <a:cubicBezTo>
                    <a:pt x="3358" y="859"/>
                    <a:pt x="3388" y="752"/>
                    <a:pt x="3464" y="707"/>
                  </a:cubicBezTo>
                  <a:cubicBezTo>
                    <a:pt x="3204" y="264"/>
                    <a:pt x="2721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5"/>
            <p:cNvSpPr/>
            <p:nvPr/>
          </p:nvSpPr>
          <p:spPr>
            <a:xfrm>
              <a:off x="5974185" y="4186980"/>
              <a:ext cx="532629" cy="297016"/>
            </a:xfrm>
            <a:custGeom>
              <a:avLst/>
              <a:gdLst/>
              <a:ahLst/>
              <a:cxnLst/>
              <a:rect l="l" t="t" r="r" b="b"/>
              <a:pathLst>
                <a:path w="8310" h="4634" extrusionOk="0">
                  <a:moveTo>
                    <a:pt x="31" y="1"/>
                  </a:moveTo>
                  <a:cubicBezTo>
                    <a:pt x="31" y="16"/>
                    <a:pt x="15" y="46"/>
                    <a:pt x="0" y="61"/>
                  </a:cubicBezTo>
                  <a:cubicBezTo>
                    <a:pt x="1003" y="2158"/>
                    <a:pt x="3175" y="2188"/>
                    <a:pt x="5226" y="2796"/>
                  </a:cubicBezTo>
                  <a:cubicBezTo>
                    <a:pt x="6411" y="3145"/>
                    <a:pt x="7520" y="3707"/>
                    <a:pt x="8310" y="4634"/>
                  </a:cubicBezTo>
                  <a:cubicBezTo>
                    <a:pt x="7307" y="1915"/>
                    <a:pt x="3889" y="2613"/>
                    <a:pt x="1641" y="1353"/>
                  </a:cubicBezTo>
                  <a:lnTo>
                    <a:pt x="1656" y="1337"/>
                  </a:lnTo>
                  <a:cubicBezTo>
                    <a:pt x="1383" y="1201"/>
                    <a:pt x="1124" y="1018"/>
                    <a:pt x="897" y="821"/>
                  </a:cubicBezTo>
                  <a:cubicBezTo>
                    <a:pt x="562" y="608"/>
                    <a:pt x="259" y="320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5"/>
            <p:cNvSpPr/>
            <p:nvPr/>
          </p:nvSpPr>
          <p:spPr>
            <a:xfrm>
              <a:off x="6596354" y="3669389"/>
              <a:ext cx="1779982" cy="1350225"/>
            </a:xfrm>
            <a:custGeom>
              <a:avLst/>
              <a:gdLst/>
              <a:ahLst/>
              <a:cxnLst/>
              <a:rect l="l" t="t" r="r" b="b"/>
              <a:pathLst>
                <a:path w="27771" h="21066" extrusionOk="0">
                  <a:moveTo>
                    <a:pt x="25720" y="1"/>
                  </a:moveTo>
                  <a:lnTo>
                    <a:pt x="25720" y="1"/>
                  </a:lnTo>
                  <a:cubicBezTo>
                    <a:pt x="26434" y="1459"/>
                    <a:pt x="26889" y="3039"/>
                    <a:pt x="27072" y="4649"/>
                  </a:cubicBezTo>
                  <a:cubicBezTo>
                    <a:pt x="27542" y="8249"/>
                    <a:pt x="27087" y="11652"/>
                    <a:pt x="24474" y="14326"/>
                  </a:cubicBezTo>
                  <a:cubicBezTo>
                    <a:pt x="20656" y="18214"/>
                    <a:pt x="14465" y="20291"/>
                    <a:pt x="8724" y="20291"/>
                  </a:cubicBezTo>
                  <a:cubicBezTo>
                    <a:pt x="6973" y="20291"/>
                    <a:pt x="5264" y="20098"/>
                    <a:pt x="3677" y="19704"/>
                  </a:cubicBezTo>
                  <a:cubicBezTo>
                    <a:pt x="2294" y="19354"/>
                    <a:pt x="897" y="18747"/>
                    <a:pt x="1" y="17623"/>
                  </a:cubicBezTo>
                  <a:lnTo>
                    <a:pt x="1" y="17623"/>
                  </a:lnTo>
                  <a:cubicBezTo>
                    <a:pt x="1286" y="20422"/>
                    <a:pt x="4462" y="21066"/>
                    <a:pt x="7506" y="21066"/>
                  </a:cubicBezTo>
                  <a:cubicBezTo>
                    <a:pt x="8707" y="21066"/>
                    <a:pt x="9887" y="20966"/>
                    <a:pt x="10923" y="20858"/>
                  </a:cubicBezTo>
                  <a:cubicBezTo>
                    <a:pt x="15101" y="20418"/>
                    <a:pt x="19324" y="19218"/>
                    <a:pt x="22651" y="16559"/>
                  </a:cubicBezTo>
                  <a:cubicBezTo>
                    <a:pt x="25552" y="14220"/>
                    <a:pt x="27558" y="10908"/>
                    <a:pt x="27694" y="7125"/>
                  </a:cubicBezTo>
                  <a:cubicBezTo>
                    <a:pt x="27770" y="4604"/>
                    <a:pt x="27087" y="2127"/>
                    <a:pt x="257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5"/>
            <p:cNvSpPr/>
            <p:nvPr/>
          </p:nvSpPr>
          <p:spPr>
            <a:xfrm>
              <a:off x="6179609" y="3774593"/>
              <a:ext cx="324321" cy="327718"/>
            </a:xfrm>
            <a:custGeom>
              <a:avLst/>
              <a:gdLst/>
              <a:ahLst/>
              <a:cxnLst/>
              <a:rect l="l" t="t" r="r" b="b"/>
              <a:pathLst>
                <a:path w="5060" h="5113" extrusionOk="0">
                  <a:moveTo>
                    <a:pt x="3446" y="0"/>
                  </a:moveTo>
                  <a:cubicBezTo>
                    <a:pt x="2956" y="0"/>
                    <a:pt x="2498" y="112"/>
                    <a:pt x="2158" y="373"/>
                  </a:cubicBezTo>
                  <a:cubicBezTo>
                    <a:pt x="2127" y="396"/>
                    <a:pt x="2089" y="407"/>
                    <a:pt x="2051" y="407"/>
                  </a:cubicBezTo>
                  <a:cubicBezTo>
                    <a:pt x="2014" y="407"/>
                    <a:pt x="1976" y="396"/>
                    <a:pt x="1945" y="373"/>
                  </a:cubicBezTo>
                  <a:cubicBezTo>
                    <a:pt x="851" y="1270"/>
                    <a:pt x="1" y="2667"/>
                    <a:pt x="578" y="4110"/>
                  </a:cubicBezTo>
                  <a:cubicBezTo>
                    <a:pt x="730" y="4505"/>
                    <a:pt x="1003" y="4855"/>
                    <a:pt x="1353" y="5113"/>
                  </a:cubicBezTo>
                  <a:cubicBezTo>
                    <a:pt x="654" y="4262"/>
                    <a:pt x="532" y="3092"/>
                    <a:pt x="1049" y="2120"/>
                  </a:cubicBezTo>
                  <a:cubicBezTo>
                    <a:pt x="1657" y="931"/>
                    <a:pt x="3103" y="317"/>
                    <a:pt x="4459" y="317"/>
                  </a:cubicBezTo>
                  <a:cubicBezTo>
                    <a:pt x="4662" y="317"/>
                    <a:pt x="4863" y="330"/>
                    <a:pt x="5059" y="358"/>
                  </a:cubicBezTo>
                  <a:cubicBezTo>
                    <a:pt x="4559" y="135"/>
                    <a:pt x="3983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5"/>
            <p:cNvSpPr/>
            <p:nvPr/>
          </p:nvSpPr>
          <p:spPr>
            <a:xfrm>
              <a:off x="5893362" y="3201007"/>
              <a:ext cx="2442084" cy="1738833"/>
            </a:xfrm>
            <a:custGeom>
              <a:avLst/>
              <a:gdLst/>
              <a:ahLst/>
              <a:cxnLst/>
              <a:rect l="l" t="t" r="r" b="b"/>
              <a:pathLst>
                <a:path w="38101" h="27129" extrusionOk="0">
                  <a:moveTo>
                    <a:pt x="29836" y="2679"/>
                  </a:moveTo>
                  <a:cubicBezTo>
                    <a:pt x="29855" y="2679"/>
                    <a:pt x="29875" y="2685"/>
                    <a:pt x="29897" y="2699"/>
                  </a:cubicBezTo>
                  <a:cubicBezTo>
                    <a:pt x="30201" y="2881"/>
                    <a:pt x="30550" y="3215"/>
                    <a:pt x="30611" y="3595"/>
                  </a:cubicBezTo>
                  <a:cubicBezTo>
                    <a:pt x="30631" y="3684"/>
                    <a:pt x="30554" y="3761"/>
                    <a:pt x="30481" y="3761"/>
                  </a:cubicBezTo>
                  <a:cubicBezTo>
                    <a:pt x="30442" y="3761"/>
                    <a:pt x="30404" y="3739"/>
                    <a:pt x="30383" y="3686"/>
                  </a:cubicBezTo>
                  <a:lnTo>
                    <a:pt x="30383" y="3701"/>
                  </a:lnTo>
                  <a:cubicBezTo>
                    <a:pt x="30322" y="3534"/>
                    <a:pt x="30246" y="3398"/>
                    <a:pt x="30170" y="3246"/>
                  </a:cubicBezTo>
                  <a:cubicBezTo>
                    <a:pt x="30064" y="3094"/>
                    <a:pt x="29927" y="2972"/>
                    <a:pt x="29791" y="2866"/>
                  </a:cubicBezTo>
                  <a:cubicBezTo>
                    <a:pt x="29703" y="2803"/>
                    <a:pt x="29749" y="2679"/>
                    <a:pt x="29836" y="2679"/>
                  </a:cubicBezTo>
                  <a:close/>
                  <a:moveTo>
                    <a:pt x="28789" y="2713"/>
                  </a:moveTo>
                  <a:cubicBezTo>
                    <a:pt x="28794" y="2713"/>
                    <a:pt x="28798" y="2713"/>
                    <a:pt x="28803" y="2714"/>
                  </a:cubicBezTo>
                  <a:cubicBezTo>
                    <a:pt x="29335" y="2805"/>
                    <a:pt x="29791" y="3185"/>
                    <a:pt x="29958" y="3701"/>
                  </a:cubicBezTo>
                  <a:cubicBezTo>
                    <a:pt x="29978" y="3782"/>
                    <a:pt x="29904" y="3850"/>
                    <a:pt x="29834" y="3850"/>
                  </a:cubicBezTo>
                  <a:cubicBezTo>
                    <a:pt x="29799" y="3850"/>
                    <a:pt x="29765" y="3833"/>
                    <a:pt x="29745" y="3793"/>
                  </a:cubicBezTo>
                  <a:cubicBezTo>
                    <a:pt x="29563" y="3352"/>
                    <a:pt x="29198" y="3018"/>
                    <a:pt x="28742" y="2911"/>
                  </a:cubicBezTo>
                  <a:cubicBezTo>
                    <a:pt x="28626" y="2882"/>
                    <a:pt x="28677" y="2713"/>
                    <a:pt x="28789" y="2713"/>
                  </a:cubicBezTo>
                  <a:close/>
                  <a:moveTo>
                    <a:pt x="6059" y="6435"/>
                  </a:moveTo>
                  <a:cubicBezTo>
                    <a:pt x="6170" y="6435"/>
                    <a:pt x="6194" y="6634"/>
                    <a:pt x="6077" y="6664"/>
                  </a:cubicBezTo>
                  <a:lnTo>
                    <a:pt x="6077" y="6649"/>
                  </a:lnTo>
                  <a:cubicBezTo>
                    <a:pt x="5560" y="6724"/>
                    <a:pt x="5090" y="6998"/>
                    <a:pt x="4786" y="7423"/>
                  </a:cubicBezTo>
                  <a:cubicBezTo>
                    <a:pt x="4772" y="7437"/>
                    <a:pt x="4755" y="7443"/>
                    <a:pt x="4739" y="7443"/>
                  </a:cubicBezTo>
                  <a:cubicBezTo>
                    <a:pt x="4684" y="7443"/>
                    <a:pt x="4629" y="7376"/>
                    <a:pt x="4664" y="7317"/>
                  </a:cubicBezTo>
                  <a:cubicBezTo>
                    <a:pt x="4953" y="6816"/>
                    <a:pt x="5469" y="6497"/>
                    <a:pt x="6047" y="6436"/>
                  </a:cubicBezTo>
                  <a:cubicBezTo>
                    <a:pt x="6051" y="6435"/>
                    <a:pt x="6055" y="6435"/>
                    <a:pt x="6059" y="6435"/>
                  </a:cubicBezTo>
                  <a:close/>
                  <a:moveTo>
                    <a:pt x="5342" y="6080"/>
                  </a:moveTo>
                  <a:cubicBezTo>
                    <a:pt x="5452" y="6080"/>
                    <a:pt x="5502" y="6245"/>
                    <a:pt x="5393" y="6299"/>
                  </a:cubicBezTo>
                  <a:cubicBezTo>
                    <a:pt x="5105" y="6451"/>
                    <a:pt x="4816" y="6618"/>
                    <a:pt x="4558" y="6831"/>
                  </a:cubicBezTo>
                  <a:cubicBezTo>
                    <a:pt x="4315" y="7028"/>
                    <a:pt x="4117" y="7271"/>
                    <a:pt x="3905" y="7484"/>
                  </a:cubicBezTo>
                  <a:cubicBezTo>
                    <a:pt x="3892" y="7497"/>
                    <a:pt x="3875" y="7503"/>
                    <a:pt x="3859" y="7503"/>
                  </a:cubicBezTo>
                  <a:cubicBezTo>
                    <a:pt x="3817" y="7503"/>
                    <a:pt x="3776" y="7467"/>
                    <a:pt x="3798" y="7423"/>
                  </a:cubicBezTo>
                  <a:cubicBezTo>
                    <a:pt x="4041" y="6831"/>
                    <a:pt x="4695" y="6299"/>
                    <a:pt x="5302" y="6086"/>
                  </a:cubicBezTo>
                  <a:cubicBezTo>
                    <a:pt x="5316" y="6082"/>
                    <a:pt x="5329" y="6080"/>
                    <a:pt x="5342" y="6080"/>
                  </a:cubicBezTo>
                  <a:close/>
                  <a:moveTo>
                    <a:pt x="25728" y="2142"/>
                  </a:moveTo>
                  <a:cubicBezTo>
                    <a:pt x="26501" y="2142"/>
                    <a:pt x="27254" y="2650"/>
                    <a:pt x="27482" y="3443"/>
                  </a:cubicBezTo>
                  <a:cubicBezTo>
                    <a:pt x="27527" y="3458"/>
                    <a:pt x="27576" y="3464"/>
                    <a:pt x="27627" y="3464"/>
                  </a:cubicBezTo>
                  <a:cubicBezTo>
                    <a:pt x="27964" y="3464"/>
                    <a:pt x="28423" y="3196"/>
                    <a:pt x="28795" y="3196"/>
                  </a:cubicBezTo>
                  <a:cubicBezTo>
                    <a:pt x="28903" y="3196"/>
                    <a:pt x="29004" y="3218"/>
                    <a:pt x="29092" y="3276"/>
                  </a:cubicBezTo>
                  <a:cubicBezTo>
                    <a:pt x="29426" y="3504"/>
                    <a:pt x="29380" y="3869"/>
                    <a:pt x="29244" y="4172"/>
                  </a:cubicBezTo>
                  <a:cubicBezTo>
                    <a:pt x="29153" y="4294"/>
                    <a:pt x="29092" y="4415"/>
                    <a:pt x="29031" y="4537"/>
                  </a:cubicBezTo>
                  <a:cubicBezTo>
                    <a:pt x="28834" y="5145"/>
                    <a:pt x="29198" y="5190"/>
                    <a:pt x="29502" y="5464"/>
                  </a:cubicBezTo>
                  <a:cubicBezTo>
                    <a:pt x="29684" y="5600"/>
                    <a:pt x="29821" y="5767"/>
                    <a:pt x="29912" y="5965"/>
                  </a:cubicBezTo>
                  <a:cubicBezTo>
                    <a:pt x="30003" y="6193"/>
                    <a:pt x="30003" y="6466"/>
                    <a:pt x="29943" y="6694"/>
                  </a:cubicBezTo>
                  <a:cubicBezTo>
                    <a:pt x="30003" y="6740"/>
                    <a:pt x="30019" y="6816"/>
                    <a:pt x="29988" y="6876"/>
                  </a:cubicBezTo>
                  <a:cubicBezTo>
                    <a:pt x="29624" y="7393"/>
                    <a:pt x="29137" y="7864"/>
                    <a:pt x="28484" y="7955"/>
                  </a:cubicBezTo>
                  <a:cubicBezTo>
                    <a:pt x="28397" y="7969"/>
                    <a:pt x="28316" y="7976"/>
                    <a:pt x="28241" y="7976"/>
                  </a:cubicBezTo>
                  <a:cubicBezTo>
                    <a:pt x="27747" y="7976"/>
                    <a:pt x="27466" y="7696"/>
                    <a:pt x="27071" y="7393"/>
                  </a:cubicBezTo>
                  <a:cubicBezTo>
                    <a:pt x="26773" y="7164"/>
                    <a:pt x="26508" y="7090"/>
                    <a:pt x="26257" y="7090"/>
                  </a:cubicBezTo>
                  <a:cubicBezTo>
                    <a:pt x="25799" y="7090"/>
                    <a:pt x="25384" y="7335"/>
                    <a:pt x="24881" y="7335"/>
                  </a:cubicBezTo>
                  <a:cubicBezTo>
                    <a:pt x="24761" y="7335"/>
                    <a:pt x="24636" y="7321"/>
                    <a:pt x="24504" y="7287"/>
                  </a:cubicBezTo>
                  <a:cubicBezTo>
                    <a:pt x="24079" y="7195"/>
                    <a:pt x="23744" y="6907"/>
                    <a:pt x="23593" y="6512"/>
                  </a:cubicBezTo>
                  <a:cubicBezTo>
                    <a:pt x="23532" y="6512"/>
                    <a:pt x="23471" y="6466"/>
                    <a:pt x="23456" y="6405"/>
                  </a:cubicBezTo>
                  <a:cubicBezTo>
                    <a:pt x="23350" y="6147"/>
                    <a:pt x="23395" y="5859"/>
                    <a:pt x="23562" y="5631"/>
                  </a:cubicBezTo>
                  <a:cubicBezTo>
                    <a:pt x="23942" y="5053"/>
                    <a:pt x="24610" y="5038"/>
                    <a:pt x="24367" y="4172"/>
                  </a:cubicBezTo>
                  <a:cubicBezTo>
                    <a:pt x="24291" y="3899"/>
                    <a:pt x="24109" y="3701"/>
                    <a:pt x="24139" y="3398"/>
                  </a:cubicBezTo>
                  <a:cubicBezTo>
                    <a:pt x="24170" y="3079"/>
                    <a:pt x="24322" y="2805"/>
                    <a:pt x="24550" y="2608"/>
                  </a:cubicBezTo>
                  <a:cubicBezTo>
                    <a:pt x="24898" y="2286"/>
                    <a:pt x="25316" y="2142"/>
                    <a:pt x="25728" y="2142"/>
                  </a:cubicBezTo>
                  <a:close/>
                  <a:moveTo>
                    <a:pt x="18018" y="9427"/>
                  </a:moveTo>
                  <a:cubicBezTo>
                    <a:pt x="18023" y="9427"/>
                    <a:pt x="18028" y="9428"/>
                    <a:pt x="18033" y="9429"/>
                  </a:cubicBezTo>
                  <a:cubicBezTo>
                    <a:pt x="18385" y="9501"/>
                    <a:pt x="18742" y="9539"/>
                    <a:pt x="19099" y="9539"/>
                  </a:cubicBezTo>
                  <a:cubicBezTo>
                    <a:pt x="19418" y="9539"/>
                    <a:pt x="19737" y="9508"/>
                    <a:pt x="20053" y="9444"/>
                  </a:cubicBezTo>
                  <a:cubicBezTo>
                    <a:pt x="20063" y="9442"/>
                    <a:pt x="20073" y="9441"/>
                    <a:pt x="20083" y="9441"/>
                  </a:cubicBezTo>
                  <a:cubicBezTo>
                    <a:pt x="20227" y="9441"/>
                    <a:pt x="20271" y="9644"/>
                    <a:pt x="20129" y="9687"/>
                  </a:cubicBezTo>
                  <a:cubicBezTo>
                    <a:pt x="19818" y="9766"/>
                    <a:pt x="19502" y="9805"/>
                    <a:pt x="19185" y="9805"/>
                  </a:cubicBezTo>
                  <a:cubicBezTo>
                    <a:pt x="18775" y="9805"/>
                    <a:pt x="18366" y="9740"/>
                    <a:pt x="17972" y="9611"/>
                  </a:cubicBezTo>
                  <a:cubicBezTo>
                    <a:pt x="17885" y="9567"/>
                    <a:pt x="17922" y="9427"/>
                    <a:pt x="18018" y="9427"/>
                  </a:cubicBezTo>
                  <a:close/>
                  <a:moveTo>
                    <a:pt x="17495" y="1408"/>
                  </a:moveTo>
                  <a:cubicBezTo>
                    <a:pt x="17832" y="1408"/>
                    <a:pt x="18167" y="1532"/>
                    <a:pt x="18428" y="1757"/>
                  </a:cubicBezTo>
                  <a:cubicBezTo>
                    <a:pt x="18823" y="2125"/>
                    <a:pt x="18956" y="3992"/>
                    <a:pt x="19683" y="3992"/>
                  </a:cubicBezTo>
                  <a:cubicBezTo>
                    <a:pt x="19737" y="3992"/>
                    <a:pt x="19794" y="3982"/>
                    <a:pt x="19856" y="3960"/>
                  </a:cubicBezTo>
                  <a:lnTo>
                    <a:pt x="19916" y="3960"/>
                  </a:lnTo>
                  <a:cubicBezTo>
                    <a:pt x="20032" y="3871"/>
                    <a:pt x="20170" y="3832"/>
                    <a:pt x="20309" y="3832"/>
                  </a:cubicBezTo>
                  <a:cubicBezTo>
                    <a:pt x="20625" y="3832"/>
                    <a:pt x="20950" y="4038"/>
                    <a:pt x="21056" y="4355"/>
                  </a:cubicBezTo>
                  <a:cubicBezTo>
                    <a:pt x="21208" y="4765"/>
                    <a:pt x="20995" y="5053"/>
                    <a:pt x="20706" y="5312"/>
                  </a:cubicBezTo>
                  <a:lnTo>
                    <a:pt x="20721" y="5312"/>
                  </a:lnTo>
                  <a:cubicBezTo>
                    <a:pt x="20813" y="5433"/>
                    <a:pt x="20721" y="5616"/>
                    <a:pt x="20569" y="5616"/>
                  </a:cubicBezTo>
                  <a:cubicBezTo>
                    <a:pt x="19856" y="5691"/>
                    <a:pt x="20448" y="6709"/>
                    <a:pt x="20569" y="7028"/>
                  </a:cubicBezTo>
                  <a:cubicBezTo>
                    <a:pt x="20676" y="7287"/>
                    <a:pt x="20721" y="7560"/>
                    <a:pt x="20691" y="7833"/>
                  </a:cubicBezTo>
                  <a:cubicBezTo>
                    <a:pt x="20630" y="8259"/>
                    <a:pt x="20418" y="8639"/>
                    <a:pt x="20083" y="8897"/>
                  </a:cubicBezTo>
                  <a:cubicBezTo>
                    <a:pt x="19769" y="9145"/>
                    <a:pt x="19415" y="9245"/>
                    <a:pt x="19052" y="9245"/>
                  </a:cubicBezTo>
                  <a:cubicBezTo>
                    <a:pt x="18415" y="9245"/>
                    <a:pt x="17750" y="8936"/>
                    <a:pt x="17227" y="8578"/>
                  </a:cubicBezTo>
                  <a:cubicBezTo>
                    <a:pt x="17132" y="8557"/>
                    <a:pt x="17038" y="8548"/>
                    <a:pt x="16945" y="8548"/>
                  </a:cubicBezTo>
                  <a:cubicBezTo>
                    <a:pt x="15716" y="8548"/>
                    <a:pt x="14656" y="10201"/>
                    <a:pt x="13469" y="10201"/>
                  </a:cubicBezTo>
                  <a:cubicBezTo>
                    <a:pt x="13210" y="10201"/>
                    <a:pt x="12944" y="10122"/>
                    <a:pt x="12670" y="9930"/>
                  </a:cubicBezTo>
                  <a:cubicBezTo>
                    <a:pt x="11364" y="9018"/>
                    <a:pt x="12943" y="7651"/>
                    <a:pt x="13627" y="6998"/>
                  </a:cubicBezTo>
                  <a:cubicBezTo>
                    <a:pt x="13627" y="6983"/>
                    <a:pt x="13627" y="6968"/>
                    <a:pt x="13627" y="6968"/>
                  </a:cubicBezTo>
                  <a:cubicBezTo>
                    <a:pt x="13840" y="5828"/>
                    <a:pt x="11698" y="6010"/>
                    <a:pt x="11136" y="5357"/>
                  </a:cubicBezTo>
                  <a:cubicBezTo>
                    <a:pt x="10741" y="4902"/>
                    <a:pt x="10817" y="4294"/>
                    <a:pt x="11181" y="3838"/>
                  </a:cubicBezTo>
                  <a:cubicBezTo>
                    <a:pt x="11570" y="3332"/>
                    <a:pt x="12186" y="3086"/>
                    <a:pt x="12803" y="3086"/>
                  </a:cubicBezTo>
                  <a:cubicBezTo>
                    <a:pt x="13390" y="3086"/>
                    <a:pt x="13979" y="3310"/>
                    <a:pt x="14371" y="3747"/>
                  </a:cubicBezTo>
                  <a:cubicBezTo>
                    <a:pt x="14425" y="3763"/>
                    <a:pt x="14476" y="3771"/>
                    <a:pt x="14526" y="3771"/>
                  </a:cubicBezTo>
                  <a:cubicBezTo>
                    <a:pt x="15225" y="3771"/>
                    <a:pt x="15566" y="2265"/>
                    <a:pt x="15921" y="1939"/>
                  </a:cubicBezTo>
                  <a:cubicBezTo>
                    <a:pt x="16286" y="1651"/>
                    <a:pt x="16741" y="1468"/>
                    <a:pt x="17212" y="1438"/>
                  </a:cubicBezTo>
                  <a:cubicBezTo>
                    <a:pt x="17306" y="1418"/>
                    <a:pt x="17400" y="1408"/>
                    <a:pt x="17495" y="1408"/>
                  </a:cubicBezTo>
                  <a:close/>
                  <a:moveTo>
                    <a:pt x="20340" y="9944"/>
                  </a:moveTo>
                  <a:cubicBezTo>
                    <a:pt x="20493" y="9944"/>
                    <a:pt x="20489" y="10188"/>
                    <a:pt x="20326" y="10188"/>
                  </a:cubicBezTo>
                  <a:lnTo>
                    <a:pt x="20342" y="10203"/>
                  </a:lnTo>
                  <a:cubicBezTo>
                    <a:pt x="19871" y="10234"/>
                    <a:pt x="19400" y="10279"/>
                    <a:pt x="18929" y="10294"/>
                  </a:cubicBezTo>
                  <a:cubicBezTo>
                    <a:pt x="18822" y="10294"/>
                    <a:pt x="18792" y="10127"/>
                    <a:pt x="18898" y="10112"/>
                  </a:cubicBezTo>
                  <a:cubicBezTo>
                    <a:pt x="19385" y="10036"/>
                    <a:pt x="19856" y="9991"/>
                    <a:pt x="20326" y="9945"/>
                  </a:cubicBezTo>
                  <a:cubicBezTo>
                    <a:pt x="20331" y="9945"/>
                    <a:pt x="20336" y="9944"/>
                    <a:pt x="20340" y="9944"/>
                  </a:cubicBezTo>
                  <a:close/>
                  <a:moveTo>
                    <a:pt x="34544" y="10035"/>
                  </a:moveTo>
                  <a:cubicBezTo>
                    <a:pt x="34550" y="10035"/>
                    <a:pt x="34555" y="10036"/>
                    <a:pt x="34561" y="10036"/>
                  </a:cubicBezTo>
                  <a:cubicBezTo>
                    <a:pt x="35016" y="10158"/>
                    <a:pt x="35427" y="10431"/>
                    <a:pt x="35700" y="10811"/>
                  </a:cubicBezTo>
                  <a:cubicBezTo>
                    <a:pt x="35775" y="10918"/>
                    <a:pt x="35668" y="11026"/>
                    <a:pt x="35561" y="11026"/>
                  </a:cubicBezTo>
                  <a:cubicBezTo>
                    <a:pt x="35517" y="11026"/>
                    <a:pt x="35473" y="11007"/>
                    <a:pt x="35442" y="10963"/>
                  </a:cubicBezTo>
                  <a:cubicBezTo>
                    <a:pt x="35214" y="10629"/>
                    <a:pt x="34880" y="10386"/>
                    <a:pt x="34500" y="10264"/>
                  </a:cubicBezTo>
                  <a:cubicBezTo>
                    <a:pt x="34368" y="10220"/>
                    <a:pt x="34406" y="10035"/>
                    <a:pt x="34544" y="10035"/>
                  </a:cubicBezTo>
                  <a:close/>
                  <a:moveTo>
                    <a:pt x="33870" y="10437"/>
                  </a:moveTo>
                  <a:cubicBezTo>
                    <a:pt x="34353" y="10437"/>
                    <a:pt x="34811" y="10659"/>
                    <a:pt x="35123" y="11039"/>
                  </a:cubicBezTo>
                  <a:cubicBezTo>
                    <a:pt x="35181" y="11120"/>
                    <a:pt x="35097" y="11201"/>
                    <a:pt x="35014" y="11201"/>
                  </a:cubicBezTo>
                  <a:cubicBezTo>
                    <a:pt x="34988" y="11201"/>
                    <a:pt x="34962" y="11194"/>
                    <a:pt x="34941" y="11176"/>
                  </a:cubicBezTo>
                  <a:cubicBezTo>
                    <a:pt x="34546" y="10857"/>
                    <a:pt x="34227" y="10644"/>
                    <a:pt x="33695" y="10613"/>
                  </a:cubicBezTo>
                  <a:cubicBezTo>
                    <a:pt x="33588" y="10613"/>
                    <a:pt x="33588" y="10446"/>
                    <a:pt x="33695" y="10446"/>
                  </a:cubicBezTo>
                  <a:cubicBezTo>
                    <a:pt x="33753" y="10440"/>
                    <a:pt x="33812" y="10437"/>
                    <a:pt x="33870" y="10437"/>
                  </a:cubicBezTo>
                  <a:close/>
                  <a:moveTo>
                    <a:pt x="7993" y="8444"/>
                  </a:moveTo>
                  <a:cubicBezTo>
                    <a:pt x="9178" y="8444"/>
                    <a:pt x="10491" y="9064"/>
                    <a:pt x="11075" y="9930"/>
                  </a:cubicBezTo>
                  <a:cubicBezTo>
                    <a:pt x="12169" y="11540"/>
                    <a:pt x="11060" y="13819"/>
                    <a:pt x="9510" y="14639"/>
                  </a:cubicBezTo>
                  <a:lnTo>
                    <a:pt x="9525" y="14624"/>
                  </a:lnTo>
                  <a:lnTo>
                    <a:pt x="9525" y="14624"/>
                  </a:lnTo>
                  <a:cubicBezTo>
                    <a:pt x="8948" y="14934"/>
                    <a:pt x="8257" y="15099"/>
                    <a:pt x="7571" y="15099"/>
                  </a:cubicBezTo>
                  <a:cubicBezTo>
                    <a:pt x="6306" y="15099"/>
                    <a:pt x="5061" y="14538"/>
                    <a:pt x="4588" y="13287"/>
                  </a:cubicBezTo>
                  <a:cubicBezTo>
                    <a:pt x="3905" y="11525"/>
                    <a:pt x="4953" y="9899"/>
                    <a:pt x="6396" y="8973"/>
                  </a:cubicBezTo>
                  <a:cubicBezTo>
                    <a:pt x="6821" y="8604"/>
                    <a:pt x="7390" y="8444"/>
                    <a:pt x="7993" y="8444"/>
                  </a:cubicBezTo>
                  <a:close/>
                  <a:moveTo>
                    <a:pt x="28903" y="9435"/>
                  </a:moveTo>
                  <a:cubicBezTo>
                    <a:pt x="29097" y="9435"/>
                    <a:pt x="29293" y="9462"/>
                    <a:pt x="29487" y="9520"/>
                  </a:cubicBezTo>
                  <a:cubicBezTo>
                    <a:pt x="29836" y="9641"/>
                    <a:pt x="30140" y="9869"/>
                    <a:pt x="30368" y="10158"/>
                  </a:cubicBezTo>
                  <a:cubicBezTo>
                    <a:pt x="30594" y="10434"/>
                    <a:pt x="31216" y="11730"/>
                    <a:pt x="31819" y="11730"/>
                  </a:cubicBezTo>
                  <a:cubicBezTo>
                    <a:pt x="31945" y="11730"/>
                    <a:pt x="32070" y="11674"/>
                    <a:pt x="32191" y="11540"/>
                  </a:cubicBezTo>
                  <a:cubicBezTo>
                    <a:pt x="32115" y="11464"/>
                    <a:pt x="32130" y="11358"/>
                    <a:pt x="32206" y="11282"/>
                  </a:cubicBezTo>
                  <a:cubicBezTo>
                    <a:pt x="32462" y="11016"/>
                    <a:pt x="32868" y="10938"/>
                    <a:pt x="33276" y="10938"/>
                  </a:cubicBezTo>
                  <a:cubicBezTo>
                    <a:pt x="33545" y="10938"/>
                    <a:pt x="33815" y="10972"/>
                    <a:pt x="34044" y="11008"/>
                  </a:cubicBezTo>
                  <a:cubicBezTo>
                    <a:pt x="34713" y="11100"/>
                    <a:pt x="35305" y="11434"/>
                    <a:pt x="35579" y="12072"/>
                  </a:cubicBezTo>
                  <a:cubicBezTo>
                    <a:pt x="36125" y="13257"/>
                    <a:pt x="35442" y="14442"/>
                    <a:pt x="34439" y="15095"/>
                  </a:cubicBezTo>
                  <a:cubicBezTo>
                    <a:pt x="34439" y="15141"/>
                    <a:pt x="34409" y="15186"/>
                    <a:pt x="34363" y="15201"/>
                  </a:cubicBezTo>
                  <a:cubicBezTo>
                    <a:pt x="32996" y="15946"/>
                    <a:pt x="34530" y="18194"/>
                    <a:pt x="32723" y="18786"/>
                  </a:cubicBezTo>
                  <a:cubicBezTo>
                    <a:pt x="32504" y="18859"/>
                    <a:pt x="32292" y="18893"/>
                    <a:pt x="32087" y="18893"/>
                  </a:cubicBezTo>
                  <a:cubicBezTo>
                    <a:pt x="31098" y="18893"/>
                    <a:pt x="30279" y="18116"/>
                    <a:pt x="29700" y="17298"/>
                  </a:cubicBezTo>
                  <a:cubicBezTo>
                    <a:pt x="29599" y="17269"/>
                    <a:pt x="29497" y="17257"/>
                    <a:pt x="29395" y="17257"/>
                  </a:cubicBezTo>
                  <a:cubicBezTo>
                    <a:pt x="28758" y="17257"/>
                    <a:pt x="28093" y="17739"/>
                    <a:pt x="27437" y="17739"/>
                  </a:cubicBezTo>
                  <a:cubicBezTo>
                    <a:pt x="27310" y="17739"/>
                    <a:pt x="27183" y="17721"/>
                    <a:pt x="27056" y="17677"/>
                  </a:cubicBezTo>
                  <a:cubicBezTo>
                    <a:pt x="26585" y="17510"/>
                    <a:pt x="26251" y="17100"/>
                    <a:pt x="26145" y="16614"/>
                  </a:cubicBezTo>
                  <a:cubicBezTo>
                    <a:pt x="26023" y="16037"/>
                    <a:pt x="26175" y="15444"/>
                    <a:pt x="26570" y="14989"/>
                  </a:cubicBezTo>
                  <a:cubicBezTo>
                    <a:pt x="26813" y="14715"/>
                    <a:pt x="27087" y="14487"/>
                    <a:pt x="27406" y="14290"/>
                  </a:cubicBezTo>
                  <a:cubicBezTo>
                    <a:pt x="27603" y="14199"/>
                    <a:pt x="27801" y="14092"/>
                    <a:pt x="27983" y="13956"/>
                  </a:cubicBezTo>
                  <a:cubicBezTo>
                    <a:pt x="28454" y="13485"/>
                    <a:pt x="28196" y="13014"/>
                    <a:pt x="27725" y="12680"/>
                  </a:cubicBezTo>
                  <a:cubicBezTo>
                    <a:pt x="27694" y="12664"/>
                    <a:pt x="27679" y="12649"/>
                    <a:pt x="27679" y="12619"/>
                  </a:cubicBezTo>
                  <a:cubicBezTo>
                    <a:pt x="26904" y="11966"/>
                    <a:pt x="26737" y="10659"/>
                    <a:pt x="27588" y="9915"/>
                  </a:cubicBezTo>
                  <a:cubicBezTo>
                    <a:pt x="27965" y="9602"/>
                    <a:pt x="28427" y="9435"/>
                    <a:pt x="28903" y="9435"/>
                  </a:cubicBezTo>
                  <a:close/>
                  <a:moveTo>
                    <a:pt x="15057" y="25120"/>
                  </a:moveTo>
                  <a:cubicBezTo>
                    <a:pt x="15061" y="25120"/>
                    <a:pt x="15066" y="25121"/>
                    <a:pt x="15070" y="25121"/>
                  </a:cubicBezTo>
                  <a:cubicBezTo>
                    <a:pt x="15344" y="25152"/>
                    <a:pt x="15617" y="25167"/>
                    <a:pt x="15891" y="25212"/>
                  </a:cubicBezTo>
                  <a:lnTo>
                    <a:pt x="15921" y="25212"/>
                  </a:lnTo>
                  <a:cubicBezTo>
                    <a:pt x="16042" y="25228"/>
                    <a:pt x="16012" y="25425"/>
                    <a:pt x="15891" y="25425"/>
                  </a:cubicBezTo>
                  <a:lnTo>
                    <a:pt x="15647" y="25410"/>
                  </a:lnTo>
                  <a:cubicBezTo>
                    <a:pt x="15632" y="25410"/>
                    <a:pt x="15602" y="25395"/>
                    <a:pt x="15587" y="25380"/>
                  </a:cubicBezTo>
                  <a:cubicBezTo>
                    <a:pt x="15404" y="25349"/>
                    <a:pt x="15222" y="25319"/>
                    <a:pt x="15040" y="25288"/>
                  </a:cubicBezTo>
                  <a:cubicBezTo>
                    <a:pt x="14953" y="25274"/>
                    <a:pt x="14963" y="25120"/>
                    <a:pt x="15057" y="25120"/>
                  </a:cubicBezTo>
                  <a:close/>
                  <a:moveTo>
                    <a:pt x="13964" y="25156"/>
                  </a:moveTo>
                  <a:cubicBezTo>
                    <a:pt x="13983" y="25156"/>
                    <a:pt x="14004" y="25164"/>
                    <a:pt x="14022" y="25182"/>
                  </a:cubicBezTo>
                  <a:cubicBezTo>
                    <a:pt x="14612" y="25657"/>
                    <a:pt x="15161" y="25791"/>
                    <a:pt x="15875" y="25791"/>
                  </a:cubicBezTo>
                  <a:cubicBezTo>
                    <a:pt x="15915" y="25791"/>
                    <a:pt x="15956" y="25790"/>
                    <a:pt x="15997" y="25790"/>
                  </a:cubicBezTo>
                  <a:cubicBezTo>
                    <a:pt x="16103" y="25790"/>
                    <a:pt x="16118" y="25926"/>
                    <a:pt x="16027" y="25972"/>
                  </a:cubicBezTo>
                  <a:cubicBezTo>
                    <a:pt x="15887" y="26010"/>
                    <a:pt x="15740" y="26028"/>
                    <a:pt x="15592" y="26028"/>
                  </a:cubicBezTo>
                  <a:cubicBezTo>
                    <a:pt x="14972" y="26028"/>
                    <a:pt x="14317" y="25717"/>
                    <a:pt x="13900" y="25288"/>
                  </a:cubicBezTo>
                  <a:cubicBezTo>
                    <a:pt x="13854" y="25231"/>
                    <a:pt x="13904" y="25156"/>
                    <a:pt x="13964" y="25156"/>
                  </a:cubicBezTo>
                  <a:close/>
                  <a:moveTo>
                    <a:pt x="20671" y="1"/>
                  </a:moveTo>
                  <a:cubicBezTo>
                    <a:pt x="17852" y="1"/>
                    <a:pt x="15031" y="470"/>
                    <a:pt x="12427" y="1347"/>
                  </a:cubicBezTo>
                  <a:cubicBezTo>
                    <a:pt x="9222" y="2410"/>
                    <a:pt x="6062" y="4157"/>
                    <a:pt x="3662" y="6557"/>
                  </a:cubicBezTo>
                  <a:cubicBezTo>
                    <a:pt x="1459" y="8775"/>
                    <a:pt x="0" y="12269"/>
                    <a:pt x="1550" y="15095"/>
                  </a:cubicBezTo>
                  <a:lnTo>
                    <a:pt x="1520" y="15110"/>
                  </a:lnTo>
                  <a:cubicBezTo>
                    <a:pt x="1763" y="15429"/>
                    <a:pt x="2036" y="15718"/>
                    <a:pt x="2355" y="15961"/>
                  </a:cubicBezTo>
                  <a:cubicBezTo>
                    <a:pt x="2704" y="16158"/>
                    <a:pt x="3099" y="16295"/>
                    <a:pt x="3510" y="16341"/>
                  </a:cubicBezTo>
                  <a:cubicBezTo>
                    <a:pt x="3601" y="16371"/>
                    <a:pt x="3631" y="16477"/>
                    <a:pt x="3601" y="16553"/>
                  </a:cubicBezTo>
                  <a:cubicBezTo>
                    <a:pt x="5636" y="17419"/>
                    <a:pt x="8356" y="16963"/>
                    <a:pt x="9677" y="19030"/>
                  </a:cubicBezTo>
                  <a:cubicBezTo>
                    <a:pt x="10513" y="20351"/>
                    <a:pt x="10239" y="22022"/>
                    <a:pt x="10710" y="23450"/>
                  </a:cubicBezTo>
                  <a:cubicBezTo>
                    <a:pt x="11333" y="25380"/>
                    <a:pt x="13262" y="26245"/>
                    <a:pt x="15101" y="26656"/>
                  </a:cubicBezTo>
                  <a:cubicBezTo>
                    <a:pt x="16552" y="26972"/>
                    <a:pt x="18098" y="27129"/>
                    <a:pt x="19677" y="27129"/>
                  </a:cubicBezTo>
                  <a:cubicBezTo>
                    <a:pt x="25222" y="27129"/>
                    <a:pt x="31184" y="25196"/>
                    <a:pt x="34956" y="21460"/>
                  </a:cubicBezTo>
                  <a:cubicBezTo>
                    <a:pt x="37781" y="18650"/>
                    <a:pt x="38100" y="14882"/>
                    <a:pt x="37402" y="11115"/>
                  </a:cubicBezTo>
                  <a:cubicBezTo>
                    <a:pt x="36748" y="7514"/>
                    <a:pt x="34819" y="4567"/>
                    <a:pt x="31598" y="2744"/>
                  </a:cubicBezTo>
                  <a:cubicBezTo>
                    <a:pt x="28319" y="864"/>
                    <a:pt x="24496" y="1"/>
                    <a:pt x="20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5"/>
            <p:cNvSpPr/>
            <p:nvPr/>
          </p:nvSpPr>
          <p:spPr>
            <a:xfrm>
              <a:off x="6608019" y="3321890"/>
              <a:ext cx="616402" cy="505069"/>
            </a:xfrm>
            <a:custGeom>
              <a:avLst/>
              <a:gdLst/>
              <a:ahLst/>
              <a:cxnLst/>
              <a:rect l="l" t="t" r="r" b="b"/>
              <a:pathLst>
                <a:path w="9617" h="7880" extrusionOk="0">
                  <a:moveTo>
                    <a:pt x="6082" y="1"/>
                  </a:moveTo>
                  <a:cubicBezTo>
                    <a:pt x="5683" y="1"/>
                    <a:pt x="5275" y="208"/>
                    <a:pt x="4968" y="646"/>
                  </a:cubicBezTo>
                  <a:cubicBezTo>
                    <a:pt x="4589" y="1193"/>
                    <a:pt x="4482" y="2150"/>
                    <a:pt x="3677" y="2256"/>
                  </a:cubicBezTo>
                  <a:cubicBezTo>
                    <a:pt x="3627" y="2262"/>
                    <a:pt x="3576" y="2266"/>
                    <a:pt x="3526" y="2266"/>
                  </a:cubicBezTo>
                  <a:cubicBezTo>
                    <a:pt x="3455" y="2266"/>
                    <a:pt x="3384" y="2259"/>
                    <a:pt x="3313" y="2241"/>
                  </a:cubicBezTo>
                  <a:cubicBezTo>
                    <a:pt x="3282" y="2241"/>
                    <a:pt x="3237" y="2241"/>
                    <a:pt x="3206" y="2210"/>
                  </a:cubicBezTo>
                  <a:cubicBezTo>
                    <a:pt x="3176" y="2195"/>
                    <a:pt x="3161" y="2180"/>
                    <a:pt x="3145" y="2165"/>
                  </a:cubicBezTo>
                  <a:cubicBezTo>
                    <a:pt x="3070" y="2134"/>
                    <a:pt x="2994" y="2089"/>
                    <a:pt x="2933" y="2028"/>
                  </a:cubicBezTo>
                  <a:cubicBezTo>
                    <a:pt x="2588" y="1798"/>
                    <a:pt x="2186" y="1683"/>
                    <a:pt x="1776" y="1683"/>
                  </a:cubicBezTo>
                  <a:cubicBezTo>
                    <a:pt x="1589" y="1683"/>
                    <a:pt x="1401" y="1707"/>
                    <a:pt x="1216" y="1755"/>
                  </a:cubicBezTo>
                  <a:cubicBezTo>
                    <a:pt x="836" y="1846"/>
                    <a:pt x="517" y="2089"/>
                    <a:pt x="320" y="2423"/>
                  </a:cubicBezTo>
                  <a:cubicBezTo>
                    <a:pt x="1" y="3061"/>
                    <a:pt x="593" y="3410"/>
                    <a:pt x="1095" y="3562"/>
                  </a:cubicBezTo>
                  <a:cubicBezTo>
                    <a:pt x="1869" y="3790"/>
                    <a:pt x="3115" y="4079"/>
                    <a:pt x="2796" y="5173"/>
                  </a:cubicBezTo>
                  <a:cubicBezTo>
                    <a:pt x="2781" y="5249"/>
                    <a:pt x="2720" y="5294"/>
                    <a:pt x="2644" y="5294"/>
                  </a:cubicBezTo>
                  <a:cubicBezTo>
                    <a:pt x="2340" y="5704"/>
                    <a:pt x="1778" y="6099"/>
                    <a:pt x="1611" y="6570"/>
                  </a:cubicBezTo>
                  <a:cubicBezTo>
                    <a:pt x="1242" y="7596"/>
                    <a:pt x="1681" y="7880"/>
                    <a:pt x="2206" y="7880"/>
                  </a:cubicBezTo>
                  <a:cubicBezTo>
                    <a:pt x="2543" y="7880"/>
                    <a:pt x="2916" y="7762"/>
                    <a:pt x="3130" y="7649"/>
                  </a:cubicBezTo>
                  <a:cubicBezTo>
                    <a:pt x="3464" y="7421"/>
                    <a:pt x="3784" y="7193"/>
                    <a:pt x="4072" y="6920"/>
                  </a:cubicBezTo>
                  <a:cubicBezTo>
                    <a:pt x="4562" y="6559"/>
                    <a:pt x="5041" y="6285"/>
                    <a:pt x="5575" y="6285"/>
                  </a:cubicBezTo>
                  <a:cubicBezTo>
                    <a:pt x="5670" y="6285"/>
                    <a:pt x="5766" y="6294"/>
                    <a:pt x="5865" y="6312"/>
                  </a:cubicBezTo>
                  <a:cubicBezTo>
                    <a:pt x="5880" y="6297"/>
                    <a:pt x="5899" y="6289"/>
                    <a:pt x="5920" y="6289"/>
                  </a:cubicBezTo>
                  <a:cubicBezTo>
                    <a:pt x="5941" y="6289"/>
                    <a:pt x="5963" y="6297"/>
                    <a:pt x="5986" y="6312"/>
                  </a:cubicBezTo>
                  <a:lnTo>
                    <a:pt x="6108" y="6358"/>
                  </a:lnTo>
                  <a:cubicBezTo>
                    <a:pt x="6153" y="6388"/>
                    <a:pt x="6214" y="6403"/>
                    <a:pt x="6275" y="6434"/>
                  </a:cubicBezTo>
                  <a:cubicBezTo>
                    <a:pt x="6305" y="6434"/>
                    <a:pt x="6320" y="6449"/>
                    <a:pt x="6336" y="6464"/>
                  </a:cubicBezTo>
                  <a:cubicBezTo>
                    <a:pt x="6799" y="6701"/>
                    <a:pt x="7312" y="6938"/>
                    <a:pt x="7826" y="6938"/>
                  </a:cubicBezTo>
                  <a:cubicBezTo>
                    <a:pt x="8003" y="6938"/>
                    <a:pt x="8181" y="6910"/>
                    <a:pt x="8356" y="6844"/>
                  </a:cubicBezTo>
                  <a:cubicBezTo>
                    <a:pt x="9298" y="6479"/>
                    <a:pt x="9116" y="5598"/>
                    <a:pt x="8812" y="4869"/>
                  </a:cubicBezTo>
                  <a:cubicBezTo>
                    <a:pt x="8614" y="4383"/>
                    <a:pt x="8584" y="3578"/>
                    <a:pt x="9131" y="3395"/>
                  </a:cubicBezTo>
                  <a:cubicBezTo>
                    <a:pt x="9283" y="3259"/>
                    <a:pt x="9419" y="3107"/>
                    <a:pt x="9541" y="2940"/>
                  </a:cubicBezTo>
                  <a:cubicBezTo>
                    <a:pt x="9617" y="2757"/>
                    <a:pt x="9587" y="2560"/>
                    <a:pt x="9450" y="2423"/>
                  </a:cubicBezTo>
                  <a:cubicBezTo>
                    <a:pt x="9372" y="2358"/>
                    <a:pt x="9290" y="2332"/>
                    <a:pt x="9208" y="2332"/>
                  </a:cubicBezTo>
                  <a:cubicBezTo>
                    <a:pt x="9098" y="2332"/>
                    <a:pt x="8985" y="2378"/>
                    <a:pt x="8873" y="2438"/>
                  </a:cubicBezTo>
                  <a:cubicBezTo>
                    <a:pt x="8851" y="2449"/>
                    <a:pt x="8830" y="2454"/>
                    <a:pt x="8808" y="2454"/>
                  </a:cubicBezTo>
                  <a:cubicBezTo>
                    <a:pt x="8769" y="2454"/>
                    <a:pt x="8730" y="2437"/>
                    <a:pt x="8690" y="2408"/>
                  </a:cubicBezTo>
                  <a:cubicBezTo>
                    <a:pt x="8585" y="2452"/>
                    <a:pt x="8474" y="2473"/>
                    <a:pt x="8365" y="2473"/>
                  </a:cubicBezTo>
                  <a:cubicBezTo>
                    <a:pt x="8097" y="2473"/>
                    <a:pt x="7839" y="2346"/>
                    <a:pt x="7688" y="2119"/>
                  </a:cubicBezTo>
                  <a:cubicBezTo>
                    <a:pt x="7429" y="1800"/>
                    <a:pt x="7475" y="1420"/>
                    <a:pt x="7353" y="1041"/>
                  </a:cubicBezTo>
                  <a:cubicBezTo>
                    <a:pt x="7120" y="365"/>
                    <a:pt x="6609" y="1"/>
                    <a:pt x="60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5"/>
            <p:cNvSpPr/>
            <p:nvPr/>
          </p:nvSpPr>
          <p:spPr>
            <a:xfrm>
              <a:off x="5876265" y="3162362"/>
              <a:ext cx="2548225" cy="1880227"/>
            </a:xfrm>
            <a:custGeom>
              <a:avLst/>
              <a:gdLst/>
              <a:ahLst/>
              <a:cxnLst/>
              <a:rect l="l" t="t" r="r" b="b"/>
              <a:pathLst>
                <a:path w="39757" h="29335" extrusionOk="0">
                  <a:moveTo>
                    <a:pt x="1581" y="15918"/>
                  </a:moveTo>
                  <a:cubicBezTo>
                    <a:pt x="1809" y="16252"/>
                    <a:pt x="2097" y="16525"/>
                    <a:pt x="2432" y="16738"/>
                  </a:cubicBezTo>
                  <a:cubicBezTo>
                    <a:pt x="2659" y="16951"/>
                    <a:pt x="2918" y="17118"/>
                    <a:pt x="3191" y="17254"/>
                  </a:cubicBezTo>
                  <a:lnTo>
                    <a:pt x="3176" y="17285"/>
                  </a:lnTo>
                  <a:cubicBezTo>
                    <a:pt x="5424" y="18530"/>
                    <a:pt x="8842" y="17847"/>
                    <a:pt x="9845" y="20566"/>
                  </a:cubicBezTo>
                  <a:cubicBezTo>
                    <a:pt x="9055" y="19624"/>
                    <a:pt x="7946" y="19077"/>
                    <a:pt x="6761" y="18728"/>
                  </a:cubicBezTo>
                  <a:cubicBezTo>
                    <a:pt x="4710" y="18105"/>
                    <a:pt x="2538" y="18075"/>
                    <a:pt x="1535" y="15994"/>
                  </a:cubicBezTo>
                  <a:cubicBezTo>
                    <a:pt x="1550" y="15963"/>
                    <a:pt x="1566" y="15948"/>
                    <a:pt x="1581" y="15918"/>
                  </a:cubicBezTo>
                  <a:close/>
                  <a:moveTo>
                    <a:pt x="20932" y="517"/>
                  </a:moveTo>
                  <a:cubicBezTo>
                    <a:pt x="24767" y="517"/>
                    <a:pt x="28603" y="1380"/>
                    <a:pt x="31888" y="3263"/>
                  </a:cubicBezTo>
                  <a:cubicBezTo>
                    <a:pt x="35093" y="5101"/>
                    <a:pt x="37007" y="8048"/>
                    <a:pt x="37676" y="11649"/>
                  </a:cubicBezTo>
                  <a:cubicBezTo>
                    <a:pt x="38374" y="15416"/>
                    <a:pt x="38055" y="19184"/>
                    <a:pt x="35230" y="21994"/>
                  </a:cubicBezTo>
                  <a:cubicBezTo>
                    <a:pt x="31472" y="25717"/>
                    <a:pt x="25540" y="27649"/>
                    <a:pt x="20012" y="27649"/>
                  </a:cubicBezTo>
                  <a:cubicBezTo>
                    <a:pt x="18412" y="27649"/>
                    <a:pt x="16845" y="27487"/>
                    <a:pt x="15375" y="27159"/>
                  </a:cubicBezTo>
                  <a:cubicBezTo>
                    <a:pt x="13536" y="26764"/>
                    <a:pt x="11607" y="25898"/>
                    <a:pt x="10984" y="23969"/>
                  </a:cubicBezTo>
                  <a:cubicBezTo>
                    <a:pt x="10513" y="22526"/>
                    <a:pt x="10787" y="20870"/>
                    <a:pt x="9951" y="19548"/>
                  </a:cubicBezTo>
                  <a:cubicBezTo>
                    <a:pt x="8630" y="17482"/>
                    <a:pt x="5910" y="17953"/>
                    <a:pt x="3875" y="17072"/>
                  </a:cubicBezTo>
                  <a:cubicBezTo>
                    <a:pt x="3905" y="16981"/>
                    <a:pt x="3890" y="16875"/>
                    <a:pt x="3784" y="16859"/>
                  </a:cubicBezTo>
                  <a:cubicBezTo>
                    <a:pt x="3373" y="16814"/>
                    <a:pt x="2978" y="16677"/>
                    <a:pt x="2629" y="16480"/>
                  </a:cubicBezTo>
                  <a:cubicBezTo>
                    <a:pt x="2310" y="16237"/>
                    <a:pt x="2037" y="15948"/>
                    <a:pt x="1794" y="15629"/>
                  </a:cubicBezTo>
                  <a:lnTo>
                    <a:pt x="1824" y="15614"/>
                  </a:lnTo>
                  <a:cubicBezTo>
                    <a:pt x="274" y="12773"/>
                    <a:pt x="1733" y="9294"/>
                    <a:pt x="3936" y="7076"/>
                  </a:cubicBezTo>
                  <a:cubicBezTo>
                    <a:pt x="6336" y="4676"/>
                    <a:pt x="9496" y="2929"/>
                    <a:pt x="12701" y="1850"/>
                  </a:cubicBezTo>
                  <a:cubicBezTo>
                    <a:pt x="15299" y="982"/>
                    <a:pt x="18116" y="517"/>
                    <a:pt x="20932" y="517"/>
                  </a:cubicBezTo>
                  <a:close/>
                  <a:moveTo>
                    <a:pt x="36962" y="7897"/>
                  </a:moveTo>
                  <a:cubicBezTo>
                    <a:pt x="38329" y="10023"/>
                    <a:pt x="39012" y="12515"/>
                    <a:pt x="38936" y="15036"/>
                  </a:cubicBezTo>
                  <a:cubicBezTo>
                    <a:pt x="38815" y="18804"/>
                    <a:pt x="36794" y="22116"/>
                    <a:pt x="33893" y="24440"/>
                  </a:cubicBezTo>
                  <a:cubicBezTo>
                    <a:pt x="30566" y="27114"/>
                    <a:pt x="26343" y="28314"/>
                    <a:pt x="22165" y="28739"/>
                  </a:cubicBezTo>
                  <a:cubicBezTo>
                    <a:pt x="21120" y="28847"/>
                    <a:pt x="19929" y="28950"/>
                    <a:pt x="18717" y="28950"/>
                  </a:cubicBezTo>
                  <a:cubicBezTo>
                    <a:pt x="15681" y="28950"/>
                    <a:pt x="12519" y="28309"/>
                    <a:pt x="11227" y="25519"/>
                  </a:cubicBezTo>
                  <a:lnTo>
                    <a:pt x="11227" y="25519"/>
                  </a:lnTo>
                  <a:cubicBezTo>
                    <a:pt x="12139" y="26643"/>
                    <a:pt x="13536" y="27250"/>
                    <a:pt x="14919" y="27600"/>
                  </a:cubicBezTo>
                  <a:cubicBezTo>
                    <a:pt x="16506" y="27994"/>
                    <a:pt x="18215" y="28187"/>
                    <a:pt x="19966" y="28187"/>
                  </a:cubicBezTo>
                  <a:cubicBezTo>
                    <a:pt x="25706" y="28187"/>
                    <a:pt x="31894" y="26110"/>
                    <a:pt x="35701" y="22222"/>
                  </a:cubicBezTo>
                  <a:cubicBezTo>
                    <a:pt x="38329" y="19533"/>
                    <a:pt x="38784" y="16145"/>
                    <a:pt x="38314" y="12545"/>
                  </a:cubicBezTo>
                  <a:cubicBezTo>
                    <a:pt x="38131" y="10920"/>
                    <a:pt x="37676" y="9355"/>
                    <a:pt x="36962" y="7897"/>
                  </a:cubicBezTo>
                  <a:close/>
                  <a:moveTo>
                    <a:pt x="21072" y="1"/>
                  </a:moveTo>
                  <a:cubicBezTo>
                    <a:pt x="18259" y="1"/>
                    <a:pt x="15459" y="448"/>
                    <a:pt x="12929" y="1258"/>
                  </a:cubicBezTo>
                  <a:cubicBezTo>
                    <a:pt x="9192" y="2443"/>
                    <a:pt x="5364" y="4524"/>
                    <a:pt x="2811" y="7562"/>
                  </a:cubicBezTo>
                  <a:cubicBezTo>
                    <a:pt x="988" y="9750"/>
                    <a:pt x="1" y="12910"/>
                    <a:pt x="1216" y="15462"/>
                  </a:cubicBezTo>
                  <a:cubicBezTo>
                    <a:pt x="1186" y="15477"/>
                    <a:pt x="1171" y="15507"/>
                    <a:pt x="1186" y="15538"/>
                  </a:cubicBezTo>
                  <a:cubicBezTo>
                    <a:pt x="1459" y="17103"/>
                    <a:pt x="2568" y="17999"/>
                    <a:pt x="4027" y="18424"/>
                  </a:cubicBezTo>
                  <a:cubicBezTo>
                    <a:pt x="6275" y="19108"/>
                    <a:pt x="8675" y="19260"/>
                    <a:pt x="10012" y="21478"/>
                  </a:cubicBezTo>
                  <a:cubicBezTo>
                    <a:pt x="10027" y="21508"/>
                    <a:pt x="10042" y="21523"/>
                    <a:pt x="10073" y="21538"/>
                  </a:cubicBezTo>
                  <a:cubicBezTo>
                    <a:pt x="10255" y="22663"/>
                    <a:pt x="10286" y="23802"/>
                    <a:pt x="10787" y="24820"/>
                  </a:cubicBezTo>
                  <a:cubicBezTo>
                    <a:pt x="11470" y="27828"/>
                    <a:pt x="14554" y="29073"/>
                    <a:pt x="17365" y="29271"/>
                  </a:cubicBezTo>
                  <a:cubicBezTo>
                    <a:pt x="18002" y="29313"/>
                    <a:pt x="18640" y="29334"/>
                    <a:pt x="19277" y="29334"/>
                  </a:cubicBezTo>
                  <a:cubicBezTo>
                    <a:pt x="22523" y="29334"/>
                    <a:pt x="25745" y="28786"/>
                    <a:pt x="28819" y="27706"/>
                  </a:cubicBezTo>
                  <a:cubicBezTo>
                    <a:pt x="34683" y="25579"/>
                    <a:pt x="39757" y="20460"/>
                    <a:pt x="39362" y="13852"/>
                  </a:cubicBezTo>
                  <a:cubicBezTo>
                    <a:pt x="39164" y="10464"/>
                    <a:pt x="37645" y="7167"/>
                    <a:pt x="35017" y="4965"/>
                  </a:cubicBezTo>
                  <a:cubicBezTo>
                    <a:pt x="34987" y="4934"/>
                    <a:pt x="34941" y="4919"/>
                    <a:pt x="34896" y="4919"/>
                  </a:cubicBezTo>
                  <a:cubicBezTo>
                    <a:pt x="34470" y="4478"/>
                    <a:pt x="34014" y="4083"/>
                    <a:pt x="33528" y="3719"/>
                  </a:cubicBezTo>
                  <a:cubicBezTo>
                    <a:pt x="30033" y="1128"/>
                    <a:pt x="25537" y="1"/>
                    <a:pt x="2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5"/>
            <p:cNvSpPr/>
            <p:nvPr/>
          </p:nvSpPr>
          <p:spPr>
            <a:xfrm>
              <a:off x="8096173" y="3844200"/>
              <a:ext cx="90246" cy="63518"/>
            </a:xfrm>
            <a:custGeom>
              <a:avLst/>
              <a:gdLst/>
              <a:ahLst/>
              <a:cxnLst/>
              <a:rect l="l" t="t" r="r" b="b"/>
              <a:pathLst>
                <a:path w="1408" h="991" extrusionOk="0">
                  <a:moveTo>
                    <a:pt x="176" y="0"/>
                  </a:moveTo>
                  <a:cubicBezTo>
                    <a:pt x="38" y="0"/>
                    <a:pt x="0" y="185"/>
                    <a:pt x="132" y="229"/>
                  </a:cubicBezTo>
                  <a:cubicBezTo>
                    <a:pt x="512" y="351"/>
                    <a:pt x="846" y="594"/>
                    <a:pt x="1074" y="928"/>
                  </a:cubicBezTo>
                  <a:cubicBezTo>
                    <a:pt x="1105" y="972"/>
                    <a:pt x="1149" y="991"/>
                    <a:pt x="1193" y="991"/>
                  </a:cubicBezTo>
                  <a:cubicBezTo>
                    <a:pt x="1300" y="991"/>
                    <a:pt x="1407" y="883"/>
                    <a:pt x="1332" y="776"/>
                  </a:cubicBezTo>
                  <a:cubicBezTo>
                    <a:pt x="1059" y="396"/>
                    <a:pt x="648" y="123"/>
                    <a:pt x="193" y="1"/>
                  </a:cubicBez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5"/>
            <p:cNvSpPr/>
            <p:nvPr/>
          </p:nvSpPr>
          <p:spPr>
            <a:xfrm>
              <a:off x="7561301" y="3805679"/>
              <a:ext cx="647552" cy="606275"/>
            </a:xfrm>
            <a:custGeom>
              <a:avLst/>
              <a:gdLst/>
              <a:ahLst/>
              <a:cxnLst/>
              <a:rect l="l" t="t" r="r" b="b"/>
              <a:pathLst>
                <a:path w="10103" h="9459" extrusionOk="0">
                  <a:moveTo>
                    <a:pt x="2865" y="473"/>
                  </a:moveTo>
                  <a:cubicBezTo>
                    <a:pt x="3681" y="473"/>
                    <a:pt x="4163" y="1388"/>
                    <a:pt x="4694" y="2015"/>
                  </a:cubicBezTo>
                  <a:cubicBezTo>
                    <a:pt x="4970" y="2333"/>
                    <a:pt x="5430" y="2583"/>
                    <a:pt x="5838" y="2583"/>
                  </a:cubicBezTo>
                  <a:cubicBezTo>
                    <a:pt x="6151" y="2583"/>
                    <a:pt x="6433" y="2436"/>
                    <a:pt x="6578" y="2061"/>
                  </a:cubicBezTo>
                  <a:cubicBezTo>
                    <a:pt x="6752" y="1970"/>
                    <a:pt x="6984" y="1946"/>
                    <a:pt x="7214" y="1946"/>
                  </a:cubicBezTo>
                  <a:cubicBezTo>
                    <a:pt x="7406" y="1946"/>
                    <a:pt x="7596" y="1963"/>
                    <a:pt x="7748" y="1969"/>
                  </a:cubicBezTo>
                  <a:cubicBezTo>
                    <a:pt x="8477" y="2030"/>
                    <a:pt x="9115" y="2349"/>
                    <a:pt x="9297" y="3109"/>
                  </a:cubicBezTo>
                  <a:cubicBezTo>
                    <a:pt x="9525" y="4127"/>
                    <a:pt x="8857" y="4932"/>
                    <a:pt x="8128" y="5494"/>
                  </a:cubicBezTo>
                  <a:cubicBezTo>
                    <a:pt x="7368" y="5767"/>
                    <a:pt x="7307" y="6633"/>
                    <a:pt x="7353" y="7347"/>
                  </a:cubicBezTo>
                  <a:cubicBezTo>
                    <a:pt x="7392" y="8285"/>
                    <a:pt x="6984" y="9074"/>
                    <a:pt x="6098" y="9074"/>
                  </a:cubicBezTo>
                  <a:cubicBezTo>
                    <a:pt x="5965" y="9074"/>
                    <a:pt x="5821" y="9056"/>
                    <a:pt x="5667" y="9018"/>
                  </a:cubicBezTo>
                  <a:cubicBezTo>
                    <a:pt x="5120" y="8897"/>
                    <a:pt x="4664" y="8517"/>
                    <a:pt x="4269" y="8107"/>
                  </a:cubicBezTo>
                  <a:cubicBezTo>
                    <a:pt x="4315" y="8061"/>
                    <a:pt x="4315" y="7985"/>
                    <a:pt x="4269" y="7940"/>
                  </a:cubicBezTo>
                  <a:cubicBezTo>
                    <a:pt x="4147" y="7788"/>
                    <a:pt x="3996" y="7681"/>
                    <a:pt x="3813" y="7621"/>
                  </a:cubicBezTo>
                  <a:cubicBezTo>
                    <a:pt x="3783" y="7590"/>
                    <a:pt x="3752" y="7560"/>
                    <a:pt x="3737" y="7529"/>
                  </a:cubicBezTo>
                  <a:cubicBezTo>
                    <a:pt x="3712" y="7504"/>
                    <a:pt x="3681" y="7492"/>
                    <a:pt x="3651" y="7492"/>
                  </a:cubicBezTo>
                  <a:cubicBezTo>
                    <a:pt x="3608" y="7492"/>
                    <a:pt x="3566" y="7516"/>
                    <a:pt x="3540" y="7560"/>
                  </a:cubicBezTo>
                  <a:cubicBezTo>
                    <a:pt x="3475" y="7552"/>
                    <a:pt x="3410" y="7548"/>
                    <a:pt x="3344" y="7548"/>
                  </a:cubicBezTo>
                  <a:cubicBezTo>
                    <a:pt x="3166" y="7548"/>
                    <a:pt x="2989" y="7576"/>
                    <a:pt x="2811" y="7621"/>
                  </a:cubicBezTo>
                  <a:cubicBezTo>
                    <a:pt x="2568" y="7681"/>
                    <a:pt x="2324" y="7803"/>
                    <a:pt x="2081" y="7864"/>
                  </a:cubicBezTo>
                  <a:lnTo>
                    <a:pt x="1504" y="7985"/>
                  </a:lnTo>
                  <a:lnTo>
                    <a:pt x="532" y="7210"/>
                  </a:lnTo>
                  <a:cubicBezTo>
                    <a:pt x="107" y="6390"/>
                    <a:pt x="1140" y="5524"/>
                    <a:pt x="1732" y="5160"/>
                  </a:cubicBezTo>
                  <a:cubicBezTo>
                    <a:pt x="2142" y="4901"/>
                    <a:pt x="2704" y="4658"/>
                    <a:pt x="2735" y="4081"/>
                  </a:cubicBezTo>
                  <a:cubicBezTo>
                    <a:pt x="2735" y="3899"/>
                    <a:pt x="2689" y="3716"/>
                    <a:pt x="2568" y="3565"/>
                  </a:cubicBezTo>
                  <a:cubicBezTo>
                    <a:pt x="2643" y="3549"/>
                    <a:pt x="2659" y="3443"/>
                    <a:pt x="2598" y="3413"/>
                  </a:cubicBezTo>
                  <a:cubicBezTo>
                    <a:pt x="1565" y="2911"/>
                    <a:pt x="896" y="1377"/>
                    <a:pt x="2157" y="678"/>
                  </a:cubicBezTo>
                  <a:cubicBezTo>
                    <a:pt x="2420" y="534"/>
                    <a:pt x="2654" y="473"/>
                    <a:pt x="2865" y="473"/>
                  </a:cubicBezTo>
                  <a:close/>
                  <a:moveTo>
                    <a:pt x="2887" y="1"/>
                  </a:moveTo>
                  <a:cubicBezTo>
                    <a:pt x="2413" y="1"/>
                    <a:pt x="1947" y="168"/>
                    <a:pt x="1580" y="481"/>
                  </a:cubicBezTo>
                  <a:cubicBezTo>
                    <a:pt x="714" y="1225"/>
                    <a:pt x="881" y="2532"/>
                    <a:pt x="1671" y="3185"/>
                  </a:cubicBezTo>
                  <a:cubicBezTo>
                    <a:pt x="1671" y="3215"/>
                    <a:pt x="1686" y="3230"/>
                    <a:pt x="1702" y="3246"/>
                  </a:cubicBezTo>
                  <a:cubicBezTo>
                    <a:pt x="2173" y="3565"/>
                    <a:pt x="2431" y="4051"/>
                    <a:pt x="1960" y="4522"/>
                  </a:cubicBezTo>
                  <a:cubicBezTo>
                    <a:pt x="1778" y="4658"/>
                    <a:pt x="1595" y="4765"/>
                    <a:pt x="1398" y="4856"/>
                  </a:cubicBezTo>
                  <a:cubicBezTo>
                    <a:pt x="1079" y="5053"/>
                    <a:pt x="790" y="5281"/>
                    <a:pt x="562" y="5570"/>
                  </a:cubicBezTo>
                  <a:cubicBezTo>
                    <a:pt x="167" y="6010"/>
                    <a:pt x="0" y="6603"/>
                    <a:pt x="137" y="7180"/>
                  </a:cubicBezTo>
                  <a:cubicBezTo>
                    <a:pt x="228" y="7666"/>
                    <a:pt x="577" y="8076"/>
                    <a:pt x="1033" y="8259"/>
                  </a:cubicBezTo>
                  <a:cubicBezTo>
                    <a:pt x="1154" y="8298"/>
                    <a:pt x="1276" y="8315"/>
                    <a:pt x="1398" y="8315"/>
                  </a:cubicBezTo>
                  <a:cubicBezTo>
                    <a:pt x="2053" y="8315"/>
                    <a:pt x="2718" y="7833"/>
                    <a:pt x="3356" y="7833"/>
                  </a:cubicBezTo>
                  <a:cubicBezTo>
                    <a:pt x="3463" y="7833"/>
                    <a:pt x="3570" y="7847"/>
                    <a:pt x="3677" y="7879"/>
                  </a:cubicBezTo>
                  <a:cubicBezTo>
                    <a:pt x="4255" y="8684"/>
                    <a:pt x="5074" y="9459"/>
                    <a:pt x="6072" y="9459"/>
                  </a:cubicBezTo>
                  <a:cubicBezTo>
                    <a:pt x="6279" y="9459"/>
                    <a:pt x="6493" y="9425"/>
                    <a:pt x="6715" y="9352"/>
                  </a:cubicBezTo>
                  <a:cubicBezTo>
                    <a:pt x="8507" y="8760"/>
                    <a:pt x="6973" y="6512"/>
                    <a:pt x="8355" y="5767"/>
                  </a:cubicBezTo>
                  <a:cubicBezTo>
                    <a:pt x="8386" y="5752"/>
                    <a:pt x="8416" y="5707"/>
                    <a:pt x="8431" y="5661"/>
                  </a:cubicBezTo>
                  <a:cubicBezTo>
                    <a:pt x="9419" y="5008"/>
                    <a:pt x="10102" y="3823"/>
                    <a:pt x="9571" y="2638"/>
                  </a:cubicBezTo>
                  <a:cubicBezTo>
                    <a:pt x="9282" y="2000"/>
                    <a:pt x="8705" y="1666"/>
                    <a:pt x="8021" y="1574"/>
                  </a:cubicBezTo>
                  <a:cubicBezTo>
                    <a:pt x="7798" y="1538"/>
                    <a:pt x="7532" y="1504"/>
                    <a:pt x="7264" y="1504"/>
                  </a:cubicBezTo>
                  <a:cubicBezTo>
                    <a:pt x="6858" y="1504"/>
                    <a:pt x="6449" y="1582"/>
                    <a:pt x="6183" y="1848"/>
                  </a:cubicBezTo>
                  <a:cubicBezTo>
                    <a:pt x="6107" y="1924"/>
                    <a:pt x="6107" y="2030"/>
                    <a:pt x="6168" y="2106"/>
                  </a:cubicBezTo>
                  <a:cubicBezTo>
                    <a:pt x="6047" y="2240"/>
                    <a:pt x="5922" y="2296"/>
                    <a:pt x="5796" y="2296"/>
                  </a:cubicBezTo>
                  <a:cubicBezTo>
                    <a:pt x="5193" y="2296"/>
                    <a:pt x="4574" y="1000"/>
                    <a:pt x="4360" y="724"/>
                  </a:cubicBezTo>
                  <a:cubicBezTo>
                    <a:pt x="4132" y="435"/>
                    <a:pt x="3813" y="207"/>
                    <a:pt x="3464" y="86"/>
                  </a:cubicBezTo>
                  <a:cubicBezTo>
                    <a:pt x="3274" y="28"/>
                    <a:pt x="3080" y="1"/>
                    <a:pt x="2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5"/>
            <p:cNvSpPr/>
            <p:nvPr/>
          </p:nvSpPr>
          <p:spPr>
            <a:xfrm>
              <a:off x="8046179" y="3869902"/>
              <a:ext cx="102103" cy="49097"/>
            </a:xfrm>
            <a:custGeom>
              <a:avLst/>
              <a:gdLst/>
              <a:ahLst/>
              <a:cxnLst/>
              <a:rect l="l" t="t" r="r" b="b"/>
              <a:pathLst>
                <a:path w="1593" h="766" extrusionOk="0">
                  <a:moveTo>
                    <a:pt x="282" y="1"/>
                  </a:moveTo>
                  <a:cubicBezTo>
                    <a:pt x="224" y="1"/>
                    <a:pt x="165" y="4"/>
                    <a:pt x="107" y="10"/>
                  </a:cubicBezTo>
                  <a:cubicBezTo>
                    <a:pt x="0" y="10"/>
                    <a:pt x="0" y="162"/>
                    <a:pt x="107" y="162"/>
                  </a:cubicBezTo>
                  <a:cubicBezTo>
                    <a:pt x="639" y="208"/>
                    <a:pt x="973" y="421"/>
                    <a:pt x="1353" y="740"/>
                  </a:cubicBezTo>
                  <a:cubicBezTo>
                    <a:pt x="1374" y="758"/>
                    <a:pt x="1400" y="765"/>
                    <a:pt x="1426" y="765"/>
                  </a:cubicBezTo>
                  <a:cubicBezTo>
                    <a:pt x="1509" y="765"/>
                    <a:pt x="1593" y="684"/>
                    <a:pt x="1535" y="603"/>
                  </a:cubicBezTo>
                  <a:cubicBezTo>
                    <a:pt x="1223" y="223"/>
                    <a:pt x="765" y="1"/>
                    <a:pt x="28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5"/>
            <p:cNvSpPr/>
            <p:nvPr/>
          </p:nvSpPr>
          <p:spPr>
            <a:xfrm>
              <a:off x="7796978" y="3373102"/>
              <a:ext cx="60057" cy="69223"/>
            </a:xfrm>
            <a:custGeom>
              <a:avLst/>
              <a:gdLst/>
              <a:ahLst/>
              <a:cxnLst/>
              <a:rect l="l" t="t" r="r" b="b"/>
              <a:pathLst>
                <a:path w="937" h="1080" extrusionOk="0">
                  <a:moveTo>
                    <a:pt x="145" y="1"/>
                  </a:moveTo>
                  <a:cubicBezTo>
                    <a:pt x="53" y="1"/>
                    <a:pt x="0" y="131"/>
                    <a:pt x="91" y="196"/>
                  </a:cubicBezTo>
                  <a:cubicBezTo>
                    <a:pt x="227" y="287"/>
                    <a:pt x="364" y="424"/>
                    <a:pt x="470" y="576"/>
                  </a:cubicBezTo>
                  <a:cubicBezTo>
                    <a:pt x="546" y="713"/>
                    <a:pt x="622" y="864"/>
                    <a:pt x="683" y="1016"/>
                  </a:cubicBezTo>
                  <a:cubicBezTo>
                    <a:pt x="703" y="1061"/>
                    <a:pt x="738" y="1080"/>
                    <a:pt x="775" y="1080"/>
                  </a:cubicBezTo>
                  <a:cubicBezTo>
                    <a:pt x="851" y="1080"/>
                    <a:pt x="936" y="1002"/>
                    <a:pt x="926" y="910"/>
                  </a:cubicBezTo>
                  <a:cubicBezTo>
                    <a:pt x="850" y="530"/>
                    <a:pt x="516" y="196"/>
                    <a:pt x="197" y="14"/>
                  </a:cubicBezTo>
                  <a:cubicBezTo>
                    <a:pt x="179" y="5"/>
                    <a:pt x="161" y="1"/>
                    <a:pt x="14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5"/>
            <p:cNvSpPr/>
            <p:nvPr/>
          </p:nvSpPr>
          <p:spPr>
            <a:xfrm>
              <a:off x="7389912" y="3338234"/>
              <a:ext cx="427514" cy="373738"/>
            </a:xfrm>
            <a:custGeom>
              <a:avLst/>
              <a:gdLst/>
              <a:ahLst/>
              <a:cxnLst/>
              <a:rect l="l" t="t" r="r" b="b"/>
              <a:pathLst>
                <a:path w="6670" h="5831" extrusionOk="0">
                  <a:moveTo>
                    <a:pt x="2484" y="408"/>
                  </a:moveTo>
                  <a:cubicBezTo>
                    <a:pt x="2981" y="408"/>
                    <a:pt x="3454" y="672"/>
                    <a:pt x="3722" y="1120"/>
                  </a:cubicBezTo>
                  <a:cubicBezTo>
                    <a:pt x="3631" y="1150"/>
                    <a:pt x="3601" y="1257"/>
                    <a:pt x="3646" y="1333"/>
                  </a:cubicBezTo>
                  <a:cubicBezTo>
                    <a:pt x="3707" y="1484"/>
                    <a:pt x="3829" y="1591"/>
                    <a:pt x="3981" y="1636"/>
                  </a:cubicBezTo>
                  <a:cubicBezTo>
                    <a:pt x="4010" y="1666"/>
                    <a:pt x="4046" y="1683"/>
                    <a:pt x="4080" y="1683"/>
                  </a:cubicBezTo>
                  <a:cubicBezTo>
                    <a:pt x="4098" y="1683"/>
                    <a:pt x="4116" y="1678"/>
                    <a:pt x="4133" y="1667"/>
                  </a:cubicBezTo>
                  <a:cubicBezTo>
                    <a:pt x="4171" y="1674"/>
                    <a:pt x="4209" y="1678"/>
                    <a:pt x="4247" y="1678"/>
                  </a:cubicBezTo>
                  <a:cubicBezTo>
                    <a:pt x="4284" y="1678"/>
                    <a:pt x="4322" y="1674"/>
                    <a:pt x="4360" y="1667"/>
                  </a:cubicBezTo>
                  <a:cubicBezTo>
                    <a:pt x="4573" y="1636"/>
                    <a:pt x="4786" y="1576"/>
                    <a:pt x="4983" y="1484"/>
                  </a:cubicBezTo>
                  <a:cubicBezTo>
                    <a:pt x="5041" y="1469"/>
                    <a:pt x="5097" y="1461"/>
                    <a:pt x="5151" y="1461"/>
                  </a:cubicBezTo>
                  <a:cubicBezTo>
                    <a:pt x="5367" y="1461"/>
                    <a:pt x="5533" y="1590"/>
                    <a:pt x="5485" y="1895"/>
                  </a:cubicBezTo>
                  <a:cubicBezTo>
                    <a:pt x="5469" y="2001"/>
                    <a:pt x="5317" y="2138"/>
                    <a:pt x="5272" y="2244"/>
                  </a:cubicBezTo>
                  <a:cubicBezTo>
                    <a:pt x="5090" y="2533"/>
                    <a:pt x="5105" y="2882"/>
                    <a:pt x="5287" y="3155"/>
                  </a:cubicBezTo>
                  <a:cubicBezTo>
                    <a:pt x="5393" y="3277"/>
                    <a:pt x="5515" y="3368"/>
                    <a:pt x="5637" y="3459"/>
                  </a:cubicBezTo>
                  <a:cubicBezTo>
                    <a:pt x="6153" y="3839"/>
                    <a:pt x="6502" y="4249"/>
                    <a:pt x="6123" y="4903"/>
                  </a:cubicBezTo>
                  <a:cubicBezTo>
                    <a:pt x="6123" y="4918"/>
                    <a:pt x="6123" y="4918"/>
                    <a:pt x="6123" y="4918"/>
                  </a:cubicBezTo>
                  <a:cubicBezTo>
                    <a:pt x="5986" y="5085"/>
                    <a:pt x="5834" y="5206"/>
                    <a:pt x="5652" y="5297"/>
                  </a:cubicBezTo>
                  <a:cubicBezTo>
                    <a:pt x="5302" y="5358"/>
                    <a:pt x="4953" y="5419"/>
                    <a:pt x="4588" y="5480"/>
                  </a:cubicBezTo>
                  <a:lnTo>
                    <a:pt x="3814" y="4781"/>
                  </a:lnTo>
                  <a:cubicBezTo>
                    <a:pt x="3677" y="4644"/>
                    <a:pt x="3510" y="4538"/>
                    <a:pt x="3327" y="4462"/>
                  </a:cubicBezTo>
                  <a:cubicBezTo>
                    <a:pt x="3232" y="4437"/>
                    <a:pt x="3137" y="4424"/>
                    <a:pt x="3043" y="4424"/>
                  </a:cubicBezTo>
                  <a:cubicBezTo>
                    <a:pt x="2912" y="4424"/>
                    <a:pt x="2783" y="4448"/>
                    <a:pt x="2659" y="4492"/>
                  </a:cubicBezTo>
                  <a:cubicBezTo>
                    <a:pt x="2262" y="4597"/>
                    <a:pt x="1836" y="4724"/>
                    <a:pt x="1440" y="4724"/>
                  </a:cubicBezTo>
                  <a:cubicBezTo>
                    <a:pt x="1033" y="4724"/>
                    <a:pt x="658" y="4590"/>
                    <a:pt x="380" y="4158"/>
                  </a:cubicBezTo>
                  <a:cubicBezTo>
                    <a:pt x="259" y="3338"/>
                    <a:pt x="1672" y="3110"/>
                    <a:pt x="1504" y="2198"/>
                  </a:cubicBezTo>
                  <a:cubicBezTo>
                    <a:pt x="1459" y="1955"/>
                    <a:pt x="1353" y="1743"/>
                    <a:pt x="1292" y="1500"/>
                  </a:cubicBezTo>
                  <a:cubicBezTo>
                    <a:pt x="1155" y="877"/>
                    <a:pt x="1611" y="543"/>
                    <a:pt x="2203" y="436"/>
                  </a:cubicBezTo>
                  <a:cubicBezTo>
                    <a:pt x="2297" y="417"/>
                    <a:pt x="2391" y="408"/>
                    <a:pt x="2484" y="408"/>
                  </a:cubicBezTo>
                  <a:close/>
                  <a:moveTo>
                    <a:pt x="2372" y="1"/>
                  </a:moveTo>
                  <a:cubicBezTo>
                    <a:pt x="1960" y="1"/>
                    <a:pt x="1544" y="145"/>
                    <a:pt x="1201" y="467"/>
                  </a:cubicBezTo>
                  <a:cubicBezTo>
                    <a:pt x="973" y="664"/>
                    <a:pt x="821" y="938"/>
                    <a:pt x="790" y="1257"/>
                  </a:cubicBezTo>
                  <a:cubicBezTo>
                    <a:pt x="760" y="1560"/>
                    <a:pt x="942" y="1758"/>
                    <a:pt x="1018" y="2031"/>
                  </a:cubicBezTo>
                  <a:cubicBezTo>
                    <a:pt x="1261" y="2897"/>
                    <a:pt x="593" y="2912"/>
                    <a:pt x="213" y="3490"/>
                  </a:cubicBezTo>
                  <a:cubicBezTo>
                    <a:pt x="46" y="3718"/>
                    <a:pt x="1" y="4006"/>
                    <a:pt x="107" y="4264"/>
                  </a:cubicBezTo>
                  <a:cubicBezTo>
                    <a:pt x="122" y="4325"/>
                    <a:pt x="183" y="4371"/>
                    <a:pt x="244" y="4371"/>
                  </a:cubicBezTo>
                  <a:cubicBezTo>
                    <a:pt x="395" y="4766"/>
                    <a:pt x="730" y="5054"/>
                    <a:pt x="1155" y="5146"/>
                  </a:cubicBezTo>
                  <a:cubicBezTo>
                    <a:pt x="1287" y="5180"/>
                    <a:pt x="1412" y="5194"/>
                    <a:pt x="1532" y="5194"/>
                  </a:cubicBezTo>
                  <a:cubicBezTo>
                    <a:pt x="2035" y="5194"/>
                    <a:pt x="2449" y="4949"/>
                    <a:pt x="2903" y="4949"/>
                  </a:cubicBezTo>
                  <a:cubicBezTo>
                    <a:pt x="3152" y="4949"/>
                    <a:pt x="3413" y="5023"/>
                    <a:pt x="3707" y="5252"/>
                  </a:cubicBezTo>
                  <a:cubicBezTo>
                    <a:pt x="4121" y="5559"/>
                    <a:pt x="4394" y="5830"/>
                    <a:pt x="4907" y="5830"/>
                  </a:cubicBezTo>
                  <a:cubicBezTo>
                    <a:pt x="4978" y="5830"/>
                    <a:pt x="5054" y="5825"/>
                    <a:pt x="5135" y="5814"/>
                  </a:cubicBezTo>
                  <a:cubicBezTo>
                    <a:pt x="5788" y="5723"/>
                    <a:pt x="6275" y="5252"/>
                    <a:pt x="6639" y="4735"/>
                  </a:cubicBezTo>
                  <a:cubicBezTo>
                    <a:pt x="6670" y="4675"/>
                    <a:pt x="6654" y="4599"/>
                    <a:pt x="6594" y="4553"/>
                  </a:cubicBezTo>
                  <a:cubicBezTo>
                    <a:pt x="6670" y="4325"/>
                    <a:pt x="6654" y="4067"/>
                    <a:pt x="6563" y="3839"/>
                  </a:cubicBezTo>
                  <a:cubicBezTo>
                    <a:pt x="6472" y="3626"/>
                    <a:pt x="6335" y="3459"/>
                    <a:pt x="6153" y="3323"/>
                  </a:cubicBezTo>
                  <a:cubicBezTo>
                    <a:pt x="5849" y="3049"/>
                    <a:pt x="5485" y="3004"/>
                    <a:pt x="5682" y="2396"/>
                  </a:cubicBezTo>
                  <a:cubicBezTo>
                    <a:pt x="5743" y="2274"/>
                    <a:pt x="5804" y="2153"/>
                    <a:pt x="5895" y="2031"/>
                  </a:cubicBezTo>
                  <a:cubicBezTo>
                    <a:pt x="6031" y="1728"/>
                    <a:pt x="6077" y="1363"/>
                    <a:pt x="5743" y="1135"/>
                  </a:cubicBezTo>
                  <a:cubicBezTo>
                    <a:pt x="5655" y="1077"/>
                    <a:pt x="5554" y="1055"/>
                    <a:pt x="5446" y="1055"/>
                  </a:cubicBezTo>
                  <a:cubicBezTo>
                    <a:pt x="5074" y="1055"/>
                    <a:pt x="4615" y="1323"/>
                    <a:pt x="4278" y="1323"/>
                  </a:cubicBezTo>
                  <a:cubicBezTo>
                    <a:pt x="4227" y="1323"/>
                    <a:pt x="4178" y="1317"/>
                    <a:pt x="4133" y="1302"/>
                  </a:cubicBezTo>
                  <a:cubicBezTo>
                    <a:pt x="3905" y="509"/>
                    <a:pt x="3146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5"/>
            <p:cNvSpPr/>
            <p:nvPr/>
          </p:nvSpPr>
          <p:spPr>
            <a:xfrm>
              <a:off x="7728140" y="3374832"/>
              <a:ext cx="86656" cy="72940"/>
            </a:xfrm>
            <a:custGeom>
              <a:avLst/>
              <a:gdLst/>
              <a:ahLst/>
              <a:cxnLst/>
              <a:rect l="l" t="t" r="r" b="b"/>
              <a:pathLst>
                <a:path w="1352" h="1138" extrusionOk="0">
                  <a:moveTo>
                    <a:pt x="162" y="1"/>
                  </a:moveTo>
                  <a:cubicBezTo>
                    <a:pt x="51" y="1"/>
                    <a:pt x="0" y="156"/>
                    <a:pt x="116" y="199"/>
                  </a:cubicBezTo>
                  <a:cubicBezTo>
                    <a:pt x="572" y="321"/>
                    <a:pt x="937" y="640"/>
                    <a:pt x="1119" y="1081"/>
                  </a:cubicBezTo>
                  <a:cubicBezTo>
                    <a:pt x="1139" y="1121"/>
                    <a:pt x="1173" y="1138"/>
                    <a:pt x="1208" y="1138"/>
                  </a:cubicBezTo>
                  <a:cubicBezTo>
                    <a:pt x="1278" y="1138"/>
                    <a:pt x="1352" y="1070"/>
                    <a:pt x="1332" y="989"/>
                  </a:cubicBezTo>
                  <a:cubicBezTo>
                    <a:pt x="1165" y="473"/>
                    <a:pt x="709" y="93"/>
                    <a:pt x="177" y="2"/>
                  </a:cubicBezTo>
                  <a:cubicBezTo>
                    <a:pt x="172" y="1"/>
                    <a:pt x="167" y="1"/>
                    <a:pt x="162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5"/>
            <p:cNvSpPr/>
            <p:nvPr/>
          </p:nvSpPr>
          <p:spPr>
            <a:xfrm>
              <a:off x="6581740" y="3291701"/>
              <a:ext cx="670946" cy="564100"/>
            </a:xfrm>
            <a:custGeom>
              <a:avLst/>
              <a:gdLst/>
              <a:ahLst/>
              <a:cxnLst/>
              <a:rect l="l" t="t" r="r" b="b"/>
              <a:pathLst>
                <a:path w="10468" h="8801" extrusionOk="0">
                  <a:moveTo>
                    <a:pt x="6493" y="461"/>
                  </a:moveTo>
                  <a:cubicBezTo>
                    <a:pt x="7018" y="461"/>
                    <a:pt x="7523" y="829"/>
                    <a:pt x="7748" y="1512"/>
                  </a:cubicBezTo>
                  <a:cubicBezTo>
                    <a:pt x="7870" y="1876"/>
                    <a:pt x="7824" y="2256"/>
                    <a:pt x="8082" y="2575"/>
                  </a:cubicBezTo>
                  <a:cubicBezTo>
                    <a:pt x="8245" y="2813"/>
                    <a:pt x="8508" y="2944"/>
                    <a:pt x="8778" y="2944"/>
                  </a:cubicBezTo>
                  <a:cubicBezTo>
                    <a:pt x="8886" y="2944"/>
                    <a:pt x="8996" y="2922"/>
                    <a:pt x="9100" y="2879"/>
                  </a:cubicBezTo>
                  <a:cubicBezTo>
                    <a:pt x="9125" y="2904"/>
                    <a:pt x="9160" y="2915"/>
                    <a:pt x="9196" y="2915"/>
                  </a:cubicBezTo>
                  <a:cubicBezTo>
                    <a:pt x="9225" y="2915"/>
                    <a:pt x="9255" y="2908"/>
                    <a:pt x="9283" y="2894"/>
                  </a:cubicBezTo>
                  <a:cubicBezTo>
                    <a:pt x="9393" y="2843"/>
                    <a:pt x="9504" y="2802"/>
                    <a:pt x="9612" y="2802"/>
                  </a:cubicBezTo>
                  <a:cubicBezTo>
                    <a:pt x="9696" y="2802"/>
                    <a:pt x="9780" y="2827"/>
                    <a:pt x="9860" y="2894"/>
                  </a:cubicBezTo>
                  <a:cubicBezTo>
                    <a:pt x="9997" y="3031"/>
                    <a:pt x="10027" y="3228"/>
                    <a:pt x="9951" y="3411"/>
                  </a:cubicBezTo>
                  <a:cubicBezTo>
                    <a:pt x="9829" y="3578"/>
                    <a:pt x="9693" y="3730"/>
                    <a:pt x="9526" y="3866"/>
                  </a:cubicBezTo>
                  <a:cubicBezTo>
                    <a:pt x="8979" y="4049"/>
                    <a:pt x="9024" y="4854"/>
                    <a:pt x="9207" y="5340"/>
                  </a:cubicBezTo>
                  <a:cubicBezTo>
                    <a:pt x="9510" y="6084"/>
                    <a:pt x="9708" y="6950"/>
                    <a:pt x="8751" y="7315"/>
                  </a:cubicBezTo>
                  <a:cubicBezTo>
                    <a:pt x="8575" y="7381"/>
                    <a:pt x="8399" y="7409"/>
                    <a:pt x="8223" y="7409"/>
                  </a:cubicBezTo>
                  <a:cubicBezTo>
                    <a:pt x="7713" y="7409"/>
                    <a:pt x="7205" y="7172"/>
                    <a:pt x="6730" y="6935"/>
                  </a:cubicBezTo>
                  <a:cubicBezTo>
                    <a:pt x="6715" y="6920"/>
                    <a:pt x="6700" y="6905"/>
                    <a:pt x="6685" y="6889"/>
                  </a:cubicBezTo>
                  <a:cubicBezTo>
                    <a:pt x="6624" y="6859"/>
                    <a:pt x="6563" y="6844"/>
                    <a:pt x="6503" y="6829"/>
                  </a:cubicBezTo>
                  <a:lnTo>
                    <a:pt x="6381" y="6768"/>
                  </a:lnTo>
                  <a:cubicBezTo>
                    <a:pt x="6366" y="6760"/>
                    <a:pt x="6347" y="6756"/>
                    <a:pt x="6328" y="6756"/>
                  </a:cubicBezTo>
                  <a:cubicBezTo>
                    <a:pt x="6309" y="6756"/>
                    <a:pt x="6290" y="6760"/>
                    <a:pt x="6275" y="6768"/>
                  </a:cubicBezTo>
                  <a:cubicBezTo>
                    <a:pt x="6186" y="6753"/>
                    <a:pt x="6098" y="6747"/>
                    <a:pt x="6012" y="6747"/>
                  </a:cubicBezTo>
                  <a:cubicBezTo>
                    <a:pt x="5465" y="6747"/>
                    <a:pt x="4968" y="7023"/>
                    <a:pt x="4482" y="7391"/>
                  </a:cubicBezTo>
                  <a:cubicBezTo>
                    <a:pt x="4178" y="7649"/>
                    <a:pt x="3859" y="7892"/>
                    <a:pt x="3525" y="8105"/>
                  </a:cubicBezTo>
                  <a:cubicBezTo>
                    <a:pt x="3311" y="8223"/>
                    <a:pt x="2942" y="8342"/>
                    <a:pt x="2607" y="8342"/>
                  </a:cubicBezTo>
                  <a:cubicBezTo>
                    <a:pt x="2085" y="8342"/>
                    <a:pt x="1645" y="8053"/>
                    <a:pt x="2006" y="7026"/>
                  </a:cubicBezTo>
                  <a:cubicBezTo>
                    <a:pt x="2173" y="6570"/>
                    <a:pt x="2750" y="6160"/>
                    <a:pt x="3054" y="5750"/>
                  </a:cubicBezTo>
                  <a:cubicBezTo>
                    <a:pt x="3115" y="5750"/>
                    <a:pt x="3176" y="5704"/>
                    <a:pt x="3191" y="5644"/>
                  </a:cubicBezTo>
                  <a:cubicBezTo>
                    <a:pt x="3510" y="4550"/>
                    <a:pt x="2264" y="4246"/>
                    <a:pt x="1489" y="4018"/>
                  </a:cubicBezTo>
                  <a:cubicBezTo>
                    <a:pt x="988" y="3866"/>
                    <a:pt x="396" y="3532"/>
                    <a:pt x="715" y="2879"/>
                  </a:cubicBezTo>
                  <a:cubicBezTo>
                    <a:pt x="912" y="2545"/>
                    <a:pt x="1246" y="2302"/>
                    <a:pt x="1626" y="2210"/>
                  </a:cubicBezTo>
                  <a:cubicBezTo>
                    <a:pt x="1799" y="2165"/>
                    <a:pt x="1976" y="2143"/>
                    <a:pt x="2152" y="2143"/>
                  </a:cubicBezTo>
                  <a:cubicBezTo>
                    <a:pt x="2565" y="2143"/>
                    <a:pt x="2976" y="2265"/>
                    <a:pt x="3328" y="2499"/>
                  </a:cubicBezTo>
                  <a:cubicBezTo>
                    <a:pt x="3404" y="2545"/>
                    <a:pt x="3464" y="2590"/>
                    <a:pt x="3540" y="2636"/>
                  </a:cubicBezTo>
                  <a:cubicBezTo>
                    <a:pt x="3555" y="2651"/>
                    <a:pt x="3586" y="2666"/>
                    <a:pt x="3601" y="2681"/>
                  </a:cubicBezTo>
                  <a:cubicBezTo>
                    <a:pt x="3623" y="2692"/>
                    <a:pt x="3652" y="2703"/>
                    <a:pt x="3683" y="2703"/>
                  </a:cubicBezTo>
                  <a:cubicBezTo>
                    <a:pt x="3696" y="2703"/>
                    <a:pt x="3709" y="2701"/>
                    <a:pt x="3723" y="2697"/>
                  </a:cubicBezTo>
                  <a:cubicBezTo>
                    <a:pt x="3788" y="2715"/>
                    <a:pt x="3866" y="2728"/>
                    <a:pt x="3944" y="2728"/>
                  </a:cubicBezTo>
                  <a:cubicBezTo>
                    <a:pt x="3992" y="2728"/>
                    <a:pt x="4041" y="2723"/>
                    <a:pt x="4087" y="2712"/>
                  </a:cubicBezTo>
                  <a:cubicBezTo>
                    <a:pt x="4892" y="2605"/>
                    <a:pt x="4999" y="1648"/>
                    <a:pt x="5378" y="1117"/>
                  </a:cubicBezTo>
                  <a:cubicBezTo>
                    <a:pt x="5686" y="672"/>
                    <a:pt x="6095" y="461"/>
                    <a:pt x="6493" y="461"/>
                  </a:cubicBezTo>
                  <a:close/>
                  <a:moveTo>
                    <a:pt x="6718" y="1"/>
                  </a:moveTo>
                  <a:cubicBezTo>
                    <a:pt x="6631" y="1"/>
                    <a:pt x="6544" y="8"/>
                    <a:pt x="6457" y="23"/>
                  </a:cubicBezTo>
                  <a:cubicBezTo>
                    <a:pt x="5986" y="53"/>
                    <a:pt x="5546" y="236"/>
                    <a:pt x="5181" y="539"/>
                  </a:cubicBezTo>
                  <a:cubicBezTo>
                    <a:pt x="4828" y="850"/>
                    <a:pt x="4474" y="2358"/>
                    <a:pt x="3790" y="2358"/>
                  </a:cubicBezTo>
                  <a:cubicBezTo>
                    <a:pt x="3739" y="2358"/>
                    <a:pt x="3686" y="2350"/>
                    <a:pt x="3631" y="2332"/>
                  </a:cubicBezTo>
                  <a:cubicBezTo>
                    <a:pt x="3231" y="1902"/>
                    <a:pt x="2640" y="1682"/>
                    <a:pt x="2051" y="1682"/>
                  </a:cubicBezTo>
                  <a:cubicBezTo>
                    <a:pt x="1432" y="1682"/>
                    <a:pt x="815" y="1925"/>
                    <a:pt x="426" y="2423"/>
                  </a:cubicBezTo>
                  <a:cubicBezTo>
                    <a:pt x="77" y="2879"/>
                    <a:pt x="1" y="3487"/>
                    <a:pt x="396" y="3942"/>
                  </a:cubicBezTo>
                  <a:cubicBezTo>
                    <a:pt x="943" y="4611"/>
                    <a:pt x="3100" y="4413"/>
                    <a:pt x="2872" y="5553"/>
                  </a:cubicBezTo>
                  <a:cubicBezTo>
                    <a:pt x="2872" y="5568"/>
                    <a:pt x="2872" y="5583"/>
                    <a:pt x="2872" y="5583"/>
                  </a:cubicBezTo>
                  <a:cubicBezTo>
                    <a:pt x="2203" y="6251"/>
                    <a:pt x="624" y="7619"/>
                    <a:pt x="1915" y="8530"/>
                  </a:cubicBezTo>
                  <a:cubicBezTo>
                    <a:pt x="2190" y="8722"/>
                    <a:pt x="2457" y="8800"/>
                    <a:pt x="2717" y="8800"/>
                  </a:cubicBezTo>
                  <a:cubicBezTo>
                    <a:pt x="3913" y="8800"/>
                    <a:pt x="4973" y="7133"/>
                    <a:pt x="6193" y="7133"/>
                  </a:cubicBezTo>
                  <a:cubicBezTo>
                    <a:pt x="6285" y="7133"/>
                    <a:pt x="6378" y="7142"/>
                    <a:pt x="6472" y="7163"/>
                  </a:cubicBezTo>
                  <a:cubicBezTo>
                    <a:pt x="7008" y="7524"/>
                    <a:pt x="7682" y="7841"/>
                    <a:pt x="8325" y="7841"/>
                  </a:cubicBezTo>
                  <a:cubicBezTo>
                    <a:pt x="8684" y="7841"/>
                    <a:pt x="9033" y="7742"/>
                    <a:pt x="9343" y="7497"/>
                  </a:cubicBezTo>
                  <a:cubicBezTo>
                    <a:pt x="9678" y="7224"/>
                    <a:pt x="9890" y="6844"/>
                    <a:pt x="9951" y="6418"/>
                  </a:cubicBezTo>
                  <a:cubicBezTo>
                    <a:pt x="9981" y="6145"/>
                    <a:pt x="9936" y="5856"/>
                    <a:pt x="9829" y="5613"/>
                  </a:cubicBezTo>
                  <a:cubicBezTo>
                    <a:pt x="9708" y="5294"/>
                    <a:pt x="9116" y="4276"/>
                    <a:pt x="9829" y="4201"/>
                  </a:cubicBezTo>
                  <a:cubicBezTo>
                    <a:pt x="9997" y="4201"/>
                    <a:pt x="10073" y="4003"/>
                    <a:pt x="9981" y="3881"/>
                  </a:cubicBezTo>
                  <a:cubicBezTo>
                    <a:pt x="10255" y="3638"/>
                    <a:pt x="10468" y="3350"/>
                    <a:pt x="10331" y="2940"/>
                  </a:cubicBezTo>
                  <a:cubicBezTo>
                    <a:pt x="10215" y="2623"/>
                    <a:pt x="9894" y="2417"/>
                    <a:pt x="9576" y="2417"/>
                  </a:cubicBezTo>
                  <a:cubicBezTo>
                    <a:pt x="9436" y="2417"/>
                    <a:pt x="9297" y="2456"/>
                    <a:pt x="9176" y="2545"/>
                  </a:cubicBezTo>
                  <a:lnTo>
                    <a:pt x="9116" y="2545"/>
                  </a:lnTo>
                  <a:cubicBezTo>
                    <a:pt x="9051" y="2569"/>
                    <a:pt x="8991" y="2580"/>
                    <a:pt x="8934" y="2580"/>
                  </a:cubicBezTo>
                  <a:cubicBezTo>
                    <a:pt x="8200" y="2580"/>
                    <a:pt x="8068" y="708"/>
                    <a:pt x="7688" y="342"/>
                  </a:cubicBezTo>
                  <a:cubicBezTo>
                    <a:pt x="7419" y="122"/>
                    <a:pt x="7072" y="1"/>
                    <a:pt x="671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5"/>
            <p:cNvSpPr/>
            <p:nvPr/>
          </p:nvSpPr>
          <p:spPr>
            <a:xfrm>
              <a:off x="7098793" y="3838367"/>
              <a:ext cx="108769" cy="22497"/>
            </a:xfrm>
            <a:custGeom>
              <a:avLst/>
              <a:gdLst/>
              <a:ahLst/>
              <a:cxnLst/>
              <a:rect l="l" t="t" r="r" b="b"/>
              <a:pathLst>
                <a:path w="1697" h="351" extrusionOk="0">
                  <a:moveTo>
                    <a:pt x="1547" y="0"/>
                  </a:moveTo>
                  <a:cubicBezTo>
                    <a:pt x="1543" y="0"/>
                    <a:pt x="1539" y="1"/>
                    <a:pt x="1535" y="1"/>
                  </a:cubicBezTo>
                  <a:cubicBezTo>
                    <a:pt x="1064" y="62"/>
                    <a:pt x="578" y="107"/>
                    <a:pt x="107" y="168"/>
                  </a:cubicBezTo>
                  <a:cubicBezTo>
                    <a:pt x="0" y="183"/>
                    <a:pt x="15" y="350"/>
                    <a:pt x="122" y="350"/>
                  </a:cubicBezTo>
                  <a:cubicBezTo>
                    <a:pt x="593" y="335"/>
                    <a:pt x="1064" y="290"/>
                    <a:pt x="1535" y="244"/>
                  </a:cubicBezTo>
                  <a:cubicBezTo>
                    <a:pt x="1697" y="244"/>
                    <a:pt x="1687" y="0"/>
                    <a:pt x="154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5"/>
            <p:cNvSpPr/>
            <p:nvPr/>
          </p:nvSpPr>
          <p:spPr>
            <a:xfrm>
              <a:off x="7040659" y="3806191"/>
              <a:ext cx="152867" cy="23715"/>
            </a:xfrm>
            <a:custGeom>
              <a:avLst/>
              <a:gdLst/>
              <a:ahLst/>
              <a:cxnLst/>
              <a:rect l="l" t="t" r="r" b="b"/>
              <a:pathLst>
                <a:path w="2385" h="370" extrusionOk="0">
                  <a:moveTo>
                    <a:pt x="133" y="1"/>
                  </a:moveTo>
                  <a:cubicBezTo>
                    <a:pt x="37" y="1"/>
                    <a:pt x="1" y="141"/>
                    <a:pt x="102" y="184"/>
                  </a:cubicBezTo>
                  <a:cubicBezTo>
                    <a:pt x="476" y="309"/>
                    <a:pt x="867" y="370"/>
                    <a:pt x="1260" y="370"/>
                  </a:cubicBezTo>
                  <a:cubicBezTo>
                    <a:pt x="1586" y="370"/>
                    <a:pt x="1912" y="328"/>
                    <a:pt x="2229" y="245"/>
                  </a:cubicBezTo>
                  <a:cubicBezTo>
                    <a:pt x="2385" y="202"/>
                    <a:pt x="2329" y="14"/>
                    <a:pt x="2197" y="14"/>
                  </a:cubicBezTo>
                  <a:cubicBezTo>
                    <a:pt x="2188" y="14"/>
                    <a:pt x="2178" y="15"/>
                    <a:pt x="2168" y="17"/>
                  </a:cubicBezTo>
                  <a:cubicBezTo>
                    <a:pt x="1844" y="76"/>
                    <a:pt x="1516" y="106"/>
                    <a:pt x="1188" y="106"/>
                  </a:cubicBezTo>
                  <a:cubicBezTo>
                    <a:pt x="840" y="106"/>
                    <a:pt x="492" y="72"/>
                    <a:pt x="148" y="2"/>
                  </a:cubicBezTo>
                  <a:cubicBezTo>
                    <a:pt x="143" y="1"/>
                    <a:pt x="138" y="1"/>
                    <a:pt x="133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5"/>
            <p:cNvSpPr/>
            <p:nvPr/>
          </p:nvSpPr>
          <p:spPr>
            <a:xfrm>
              <a:off x="6142163" y="3739820"/>
              <a:ext cx="530707" cy="427065"/>
            </a:xfrm>
            <a:custGeom>
              <a:avLst/>
              <a:gdLst/>
              <a:ahLst/>
              <a:cxnLst/>
              <a:rect l="l" t="t" r="r" b="b"/>
              <a:pathLst>
                <a:path w="8280" h="6663" extrusionOk="0">
                  <a:moveTo>
                    <a:pt x="4018" y="507"/>
                  </a:moveTo>
                  <a:cubicBezTo>
                    <a:pt x="4553" y="507"/>
                    <a:pt x="5124" y="638"/>
                    <a:pt x="5621" y="859"/>
                  </a:cubicBezTo>
                  <a:cubicBezTo>
                    <a:pt x="5429" y="832"/>
                    <a:pt x="5231" y="818"/>
                    <a:pt x="5031" y="818"/>
                  </a:cubicBezTo>
                  <a:cubicBezTo>
                    <a:pt x="3672" y="818"/>
                    <a:pt x="2220" y="1444"/>
                    <a:pt x="1611" y="2636"/>
                  </a:cubicBezTo>
                  <a:cubicBezTo>
                    <a:pt x="1110" y="3608"/>
                    <a:pt x="1231" y="4763"/>
                    <a:pt x="1915" y="5614"/>
                  </a:cubicBezTo>
                  <a:cubicBezTo>
                    <a:pt x="1565" y="5371"/>
                    <a:pt x="1292" y="5021"/>
                    <a:pt x="1140" y="4626"/>
                  </a:cubicBezTo>
                  <a:cubicBezTo>
                    <a:pt x="563" y="3183"/>
                    <a:pt x="1413" y="1786"/>
                    <a:pt x="2507" y="874"/>
                  </a:cubicBezTo>
                  <a:cubicBezTo>
                    <a:pt x="2538" y="897"/>
                    <a:pt x="2576" y="908"/>
                    <a:pt x="2613" y="908"/>
                  </a:cubicBezTo>
                  <a:cubicBezTo>
                    <a:pt x="2651" y="908"/>
                    <a:pt x="2689" y="897"/>
                    <a:pt x="2720" y="874"/>
                  </a:cubicBezTo>
                  <a:cubicBezTo>
                    <a:pt x="3063" y="619"/>
                    <a:pt x="3525" y="507"/>
                    <a:pt x="4018" y="507"/>
                  </a:cubicBezTo>
                  <a:close/>
                  <a:moveTo>
                    <a:pt x="5041" y="1243"/>
                  </a:moveTo>
                  <a:cubicBezTo>
                    <a:pt x="5453" y="1243"/>
                    <a:pt x="5855" y="1303"/>
                    <a:pt x="6214" y="1421"/>
                  </a:cubicBezTo>
                  <a:cubicBezTo>
                    <a:pt x="6228" y="1425"/>
                    <a:pt x="6243" y="1426"/>
                    <a:pt x="6259" y="1426"/>
                  </a:cubicBezTo>
                  <a:cubicBezTo>
                    <a:pt x="6309" y="1426"/>
                    <a:pt x="6361" y="1407"/>
                    <a:pt x="6396" y="1360"/>
                  </a:cubicBezTo>
                  <a:cubicBezTo>
                    <a:pt x="6472" y="1421"/>
                    <a:pt x="6548" y="1497"/>
                    <a:pt x="6609" y="1558"/>
                  </a:cubicBezTo>
                  <a:cubicBezTo>
                    <a:pt x="7885" y="3077"/>
                    <a:pt x="6533" y="5386"/>
                    <a:pt x="4923" y="5963"/>
                  </a:cubicBezTo>
                  <a:cubicBezTo>
                    <a:pt x="4540" y="6091"/>
                    <a:pt x="4137" y="6155"/>
                    <a:pt x="3733" y="6155"/>
                  </a:cubicBezTo>
                  <a:cubicBezTo>
                    <a:pt x="3366" y="6155"/>
                    <a:pt x="2998" y="6102"/>
                    <a:pt x="2644" y="5994"/>
                  </a:cubicBezTo>
                  <a:cubicBezTo>
                    <a:pt x="2644" y="5978"/>
                    <a:pt x="2629" y="5963"/>
                    <a:pt x="2613" y="5948"/>
                  </a:cubicBezTo>
                  <a:cubicBezTo>
                    <a:pt x="1763" y="5158"/>
                    <a:pt x="1429" y="3776"/>
                    <a:pt x="2036" y="2743"/>
                  </a:cubicBezTo>
                  <a:cubicBezTo>
                    <a:pt x="2610" y="1730"/>
                    <a:pt x="3866" y="1243"/>
                    <a:pt x="5041" y="1243"/>
                  </a:cubicBezTo>
                  <a:close/>
                  <a:moveTo>
                    <a:pt x="4083" y="0"/>
                  </a:moveTo>
                  <a:cubicBezTo>
                    <a:pt x="3485" y="0"/>
                    <a:pt x="2919" y="159"/>
                    <a:pt x="2492" y="525"/>
                  </a:cubicBezTo>
                  <a:cubicBezTo>
                    <a:pt x="1034" y="1466"/>
                    <a:pt x="1" y="3092"/>
                    <a:pt x="684" y="4854"/>
                  </a:cubicBezTo>
                  <a:cubicBezTo>
                    <a:pt x="1158" y="6099"/>
                    <a:pt x="2409" y="6662"/>
                    <a:pt x="3678" y="6662"/>
                  </a:cubicBezTo>
                  <a:cubicBezTo>
                    <a:pt x="4360" y="6662"/>
                    <a:pt x="5047" y="6499"/>
                    <a:pt x="5621" y="6191"/>
                  </a:cubicBezTo>
                  <a:cubicBezTo>
                    <a:pt x="7156" y="5371"/>
                    <a:pt x="8280" y="3092"/>
                    <a:pt x="7186" y="1497"/>
                  </a:cubicBezTo>
                  <a:cubicBezTo>
                    <a:pt x="6590" y="627"/>
                    <a:pt x="5273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5"/>
            <p:cNvSpPr/>
            <p:nvPr/>
          </p:nvSpPr>
          <p:spPr>
            <a:xfrm>
              <a:off x="6190121" y="3612432"/>
              <a:ext cx="100309" cy="65249"/>
            </a:xfrm>
            <a:custGeom>
              <a:avLst/>
              <a:gdLst/>
              <a:ahLst/>
              <a:cxnLst/>
              <a:rect l="l" t="t" r="r" b="b"/>
              <a:pathLst>
                <a:path w="1565" h="1018" extrusionOk="0">
                  <a:moveTo>
                    <a:pt x="1428" y="1"/>
                  </a:moveTo>
                  <a:cubicBezTo>
                    <a:pt x="1424" y="1"/>
                    <a:pt x="1420" y="1"/>
                    <a:pt x="1417" y="2"/>
                  </a:cubicBezTo>
                  <a:cubicBezTo>
                    <a:pt x="839" y="62"/>
                    <a:pt x="323" y="397"/>
                    <a:pt x="34" y="898"/>
                  </a:cubicBezTo>
                  <a:cubicBezTo>
                    <a:pt x="1" y="954"/>
                    <a:pt x="49" y="1018"/>
                    <a:pt x="101" y="1018"/>
                  </a:cubicBezTo>
                  <a:cubicBezTo>
                    <a:pt x="120" y="1018"/>
                    <a:pt x="140" y="1009"/>
                    <a:pt x="156" y="989"/>
                  </a:cubicBezTo>
                  <a:cubicBezTo>
                    <a:pt x="475" y="579"/>
                    <a:pt x="930" y="305"/>
                    <a:pt x="1447" y="230"/>
                  </a:cubicBezTo>
                  <a:cubicBezTo>
                    <a:pt x="1565" y="215"/>
                    <a:pt x="1540" y="1"/>
                    <a:pt x="142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5"/>
            <p:cNvSpPr/>
            <p:nvPr/>
          </p:nvSpPr>
          <p:spPr>
            <a:xfrm>
              <a:off x="6135320" y="3589871"/>
              <a:ext cx="110948" cy="91592"/>
            </a:xfrm>
            <a:custGeom>
              <a:avLst/>
              <a:gdLst/>
              <a:ahLst/>
              <a:cxnLst/>
              <a:rect l="l" t="t" r="r" b="b"/>
              <a:pathLst>
                <a:path w="1731" h="1429" extrusionOk="0">
                  <a:moveTo>
                    <a:pt x="1557" y="1"/>
                  </a:moveTo>
                  <a:cubicBezTo>
                    <a:pt x="1548" y="1"/>
                    <a:pt x="1538" y="2"/>
                    <a:pt x="1527" y="4"/>
                  </a:cubicBezTo>
                  <a:cubicBezTo>
                    <a:pt x="935" y="232"/>
                    <a:pt x="266" y="749"/>
                    <a:pt x="23" y="1356"/>
                  </a:cubicBezTo>
                  <a:cubicBezTo>
                    <a:pt x="1" y="1401"/>
                    <a:pt x="44" y="1429"/>
                    <a:pt x="86" y="1429"/>
                  </a:cubicBezTo>
                  <a:cubicBezTo>
                    <a:pt x="102" y="1429"/>
                    <a:pt x="117" y="1425"/>
                    <a:pt x="130" y="1417"/>
                  </a:cubicBezTo>
                  <a:cubicBezTo>
                    <a:pt x="357" y="1189"/>
                    <a:pt x="540" y="961"/>
                    <a:pt x="783" y="749"/>
                  </a:cubicBezTo>
                  <a:cubicBezTo>
                    <a:pt x="1041" y="551"/>
                    <a:pt x="1330" y="369"/>
                    <a:pt x="1618" y="232"/>
                  </a:cubicBezTo>
                  <a:cubicBezTo>
                    <a:pt x="1731" y="162"/>
                    <a:pt x="1674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5"/>
            <p:cNvSpPr/>
            <p:nvPr/>
          </p:nvSpPr>
          <p:spPr>
            <a:xfrm>
              <a:off x="6774524" y="4808859"/>
              <a:ext cx="152876" cy="58932"/>
            </a:xfrm>
            <a:custGeom>
              <a:avLst/>
              <a:gdLst/>
              <a:ahLst/>
              <a:cxnLst/>
              <a:rect l="l" t="t" r="r" b="b"/>
              <a:pathLst>
                <a:path w="2265" h="873" extrusionOk="0">
                  <a:moveTo>
                    <a:pt x="110" y="1"/>
                  </a:moveTo>
                  <a:cubicBezTo>
                    <a:pt x="50" y="1"/>
                    <a:pt x="0" y="76"/>
                    <a:pt x="46" y="133"/>
                  </a:cubicBezTo>
                  <a:cubicBezTo>
                    <a:pt x="463" y="562"/>
                    <a:pt x="1118" y="873"/>
                    <a:pt x="1738" y="873"/>
                  </a:cubicBezTo>
                  <a:cubicBezTo>
                    <a:pt x="1886" y="873"/>
                    <a:pt x="2033" y="855"/>
                    <a:pt x="2173" y="817"/>
                  </a:cubicBezTo>
                  <a:cubicBezTo>
                    <a:pt x="2264" y="771"/>
                    <a:pt x="2249" y="635"/>
                    <a:pt x="2143" y="635"/>
                  </a:cubicBezTo>
                  <a:cubicBezTo>
                    <a:pt x="1368" y="635"/>
                    <a:pt x="791" y="528"/>
                    <a:pt x="168" y="27"/>
                  </a:cubicBezTo>
                  <a:cubicBezTo>
                    <a:pt x="150" y="9"/>
                    <a:pt x="129" y="1"/>
                    <a:pt x="11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5"/>
            <p:cNvSpPr/>
            <p:nvPr/>
          </p:nvSpPr>
          <p:spPr>
            <a:xfrm>
              <a:off x="6845738" y="4808852"/>
              <a:ext cx="73907" cy="21602"/>
            </a:xfrm>
            <a:custGeom>
              <a:avLst/>
              <a:gdLst/>
              <a:ahLst/>
              <a:cxnLst/>
              <a:rect l="l" t="t" r="r" b="b"/>
              <a:pathLst>
                <a:path w="1095" h="320" extrusionOk="0">
                  <a:moveTo>
                    <a:pt x="122" y="0"/>
                  </a:moveTo>
                  <a:cubicBezTo>
                    <a:pt x="16" y="0"/>
                    <a:pt x="1" y="152"/>
                    <a:pt x="92" y="182"/>
                  </a:cubicBezTo>
                  <a:cubicBezTo>
                    <a:pt x="274" y="213"/>
                    <a:pt x="456" y="243"/>
                    <a:pt x="639" y="274"/>
                  </a:cubicBezTo>
                  <a:cubicBezTo>
                    <a:pt x="654" y="289"/>
                    <a:pt x="669" y="304"/>
                    <a:pt x="699" y="304"/>
                  </a:cubicBezTo>
                  <a:lnTo>
                    <a:pt x="943" y="319"/>
                  </a:lnTo>
                  <a:cubicBezTo>
                    <a:pt x="1064" y="319"/>
                    <a:pt x="1094" y="122"/>
                    <a:pt x="973" y="106"/>
                  </a:cubicBezTo>
                  <a:lnTo>
                    <a:pt x="943" y="106"/>
                  </a:lnTo>
                  <a:cubicBezTo>
                    <a:pt x="669" y="61"/>
                    <a:pt x="396" y="30"/>
                    <a:pt x="122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65"/>
          <p:cNvGrpSpPr/>
          <p:nvPr/>
        </p:nvGrpSpPr>
        <p:grpSpPr>
          <a:xfrm rot="674490">
            <a:off x="173016" y="4157787"/>
            <a:ext cx="1780603" cy="725923"/>
            <a:chOff x="3809875" y="1963175"/>
            <a:chExt cx="1923600" cy="492150"/>
          </a:xfrm>
        </p:grpSpPr>
        <p:sp>
          <p:nvSpPr>
            <p:cNvPr id="1831" name="Google Shape;1831;p6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65"/>
          <p:cNvGrpSpPr/>
          <p:nvPr/>
        </p:nvGrpSpPr>
        <p:grpSpPr>
          <a:xfrm rot="854098">
            <a:off x="7805478" y="665294"/>
            <a:ext cx="639528" cy="438002"/>
            <a:chOff x="5501450" y="2545600"/>
            <a:chExt cx="639525" cy="438000"/>
          </a:xfrm>
        </p:grpSpPr>
        <p:sp>
          <p:nvSpPr>
            <p:cNvPr id="1843" name="Google Shape;1843;p65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5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Rectangle 2"/>
          <p:cNvSpPr txBox="1">
            <a:spLocks noChangeArrowheads="1"/>
          </p:cNvSpPr>
          <p:nvPr/>
        </p:nvSpPr>
        <p:spPr>
          <a:xfrm>
            <a:off x="1669723" y="375575"/>
            <a:ext cx="5994839" cy="77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n-GB" altLang="en-US" sz="3200" dirty="0" smtClean="0">
                <a:latin typeface="Itim" panose="020B0604020202020204" charset="-34"/>
                <a:cs typeface="Itim" panose="020B0604020202020204" charset="-34"/>
              </a:rPr>
              <a:t>How do composite classes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66"/>
          <p:cNvGrpSpPr/>
          <p:nvPr/>
        </p:nvGrpSpPr>
        <p:grpSpPr>
          <a:xfrm>
            <a:off x="2382681" y="4459013"/>
            <a:ext cx="3071997" cy="176025"/>
            <a:chOff x="4345425" y="2175475"/>
            <a:chExt cx="800750" cy="176025"/>
          </a:xfrm>
        </p:grpSpPr>
        <p:sp>
          <p:nvSpPr>
            <p:cNvPr id="1871" name="Google Shape;1871;p6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66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874" name="Google Shape;1874;p66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6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6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6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6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6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6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6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6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6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6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6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66"/>
          <p:cNvGrpSpPr/>
          <p:nvPr/>
        </p:nvGrpSpPr>
        <p:grpSpPr>
          <a:xfrm rot="9456294">
            <a:off x="6520824" y="3604279"/>
            <a:ext cx="2306042" cy="512923"/>
            <a:chOff x="7051300" y="3461525"/>
            <a:chExt cx="2305989" cy="512912"/>
          </a:xfrm>
        </p:grpSpPr>
        <p:sp>
          <p:nvSpPr>
            <p:cNvPr id="1887" name="Google Shape;1887;p66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6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6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6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6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6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6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6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6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6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6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6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6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6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6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6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6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6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5" name="Google Shape;1905;p66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906" name="Google Shape;1906;p66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 rot="19890038">
            <a:off x="498385" y="967205"/>
            <a:ext cx="3401430" cy="1825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Photo of Learning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rot="151907">
            <a:off x="4233753" y="501861"/>
            <a:ext cx="3401430" cy="1825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Photo of Learning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951582" y="2556226"/>
            <a:ext cx="3401430" cy="18255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Photo of Learning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6549">
            <a:off x="841373" y="795694"/>
            <a:ext cx="3082616" cy="2311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4175">
            <a:off x="4368613" y="283623"/>
            <a:ext cx="3245177" cy="24238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0260" y="2567895"/>
            <a:ext cx="2883762" cy="2162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867</Words>
  <Application>Microsoft Office PowerPoint</Application>
  <PresentationFormat>On-screen Show (16:9)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Itim</vt:lpstr>
      <vt:lpstr>Calibri</vt:lpstr>
      <vt:lpstr>Muli</vt:lpstr>
      <vt:lpstr>Wingdings</vt:lpstr>
      <vt:lpstr>Permanent Marker</vt:lpstr>
      <vt:lpstr>Bradley Hand ITC</vt:lpstr>
      <vt:lpstr>Arial</vt:lpstr>
      <vt:lpstr>Online Notebook XL by Slidesgo</vt:lpstr>
      <vt:lpstr>Balfron Primary School  Organisation of P1</vt:lpstr>
      <vt:lpstr>Projected School Roll/Class Structure</vt:lpstr>
      <vt:lpstr>How are classes structured?</vt:lpstr>
      <vt:lpstr>PowerPoint Presentation</vt:lpstr>
      <vt:lpstr>What is a composite class?</vt:lpstr>
      <vt:lpstr>Why do schools have composite classes?</vt:lpstr>
      <vt:lpstr>PowerPoint Presentation</vt:lpstr>
      <vt:lpstr>PowerPoint Presentation</vt:lpstr>
      <vt:lpstr>PowerPoint Presentation</vt:lpstr>
      <vt:lpstr>What happens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Linda Kane</dc:creator>
  <cp:lastModifiedBy>blacka13s</cp:lastModifiedBy>
  <cp:revision>39</cp:revision>
  <dcterms:modified xsi:type="dcterms:W3CDTF">2024-03-12T17:25:31Z</dcterms:modified>
</cp:coreProperties>
</file>