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Lst>
  <p:sldSz cy="5143500" cx="9144000"/>
  <p:notesSz cx="6858000" cy="9144000"/>
  <p:embeddedFontLst>
    <p:embeddedFont>
      <p:font typeface="Caveat"/>
      <p:regular r:id="rId20"/>
      <p:bold r:id="rId21"/>
    </p:embeddedFont>
    <p:embeddedFont>
      <p:font typeface="Average"/>
      <p:regular r:id="rId22"/>
    </p:embeddedFont>
    <p:embeddedFont>
      <p:font typeface="Oswald"/>
      <p:regular r:id="rId23"/>
      <p:bold r:id="rId2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Caveat-regular.fntdata"/><Relationship Id="rId11" Type="http://schemas.openxmlformats.org/officeDocument/2006/relationships/slide" Target="slides/slide6.xml"/><Relationship Id="rId22" Type="http://schemas.openxmlformats.org/officeDocument/2006/relationships/font" Target="fonts/Average-regular.fntdata"/><Relationship Id="rId10" Type="http://schemas.openxmlformats.org/officeDocument/2006/relationships/slide" Target="slides/slide5.xml"/><Relationship Id="rId21" Type="http://schemas.openxmlformats.org/officeDocument/2006/relationships/font" Target="fonts/Caveat-bold.fntdata"/><Relationship Id="rId13" Type="http://schemas.openxmlformats.org/officeDocument/2006/relationships/slide" Target="slides/slide8.xml"/><Relationship Id="rId24" Type="http://schemas.openxmlformats.org/officeDocument/2006/relationships/font" Target="fonts/Oswald-bold.fntdata"/><Relationship Id="rId12" Type="http://schemas.openxmlformats.org/officeDocument/2006/relationships/slide" Target="slides/slide7.xml"/><Relationship Id="rId23" Type="http://schemas.openxmlformats.org/officeDocument/2006/relationships/font" Target="fonts/Oswald-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37d15c68570_0_2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37d15c68570_0_2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37d15c68570_0_2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37d15c68570_0_2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37d15c68570_0_2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37d15c68570_0_2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37d15c68570_0_2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7" name="Google Shape;157;g37d15c68570_0_2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27dd7157a28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4" name="Google Shape;164;g27dd7157a28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g37d15c68570_0_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g37d15c68570_0_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g37d15c68570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 name="Google Shape;72;g37d15c68570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2fe0db08864_0_2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2fe0db08864_0_2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e9969e21b5_0_11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e9969e21b5_0_11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27d3e972c82_0_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27d3e972c82_0_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37d15c68570_0_1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37d15c68570_0_1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37d15c68570_0_1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37d15c68570_0_1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Steady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37d15c68570_0_1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37d15c68570_0_1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61% got 5 N5s (poorer attaining S4)</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grpSp>
        <p:nvGrpSpPr>
          <p:cNvPr id="10" name="Google Shape;10;p2"/>
          <p:cNvGrpSpPr/>
          <p:nvPr/>
        </p:nvGrpSpPr>
        <p:grpSpPr>
          <a:xfrm>
            <a:off x="4350279" y="2855377"/>
            <a:ext cx="443589" cy="105632"/>
            <a:chOff x="4137525" y="2915950"/>
            <a:chExt cx="869100" cy="207000"/>
          </a:xfrm>
        </p:grpSpPr>
        <p:sp>
          <p:nvSpPr>
            <p:cNvPr id="11" name="Google Shape;11;p2"/>
            <p:cNvSpPr/>
            <p:nvPr/>
          </p:nvSpPr>
          <p:spPr>
            <a:xfrm>
              <a:off x="446857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a:off x="479962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413752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 name="Google Shape;14;p2"/>
          <p:cNvSpPr txBox="1"/>
          <p:nvPr>
            <p:ph type="ctrTitle"/>
          </p:nvPr>
        </p:nvSpPr>
        <p:spPr>
          <a:xfrm>
            <a:off x="671258" y="990800"/>
            <a:ext cx="7801500" cy="1730100"/>
          </a:xfrm>
          <a:prstGeom prst="rect">
            <a:avLst/>
          </a:prstGeom>
        </p:spPr>
        <p:txBody>
          <a:bodyPr anchorCtr="0" anchor="b" bIns="91425" lIns="91425" spcFirstLastPara="1" rIns="91425" wrap="square" tIns="91425">
            <a:norm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15" name="Google Shape;15;p2"/>
          <p:cNvSpPr txBox="1"/>
          <p:nvPr>
            <p:ph idx="1" type="subTitle"/>
          </p:nvPr>
        </p:nvSpPr>
        <p:spPr>
          <a:xfrm>
            <a:off x="671250" y="3174876"/>
            <a:ext cx="78015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16" name="Google Shape;16;p2"/>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9" name="Shape 49"/>
        <p:cNvGrpSpPr/>
        <p:nvPr/>
      </p:nvGrpSpPr>
      <p:grpSpPr>
        <a:xfrm>
          <a:off x="0" y="0"/>
          <a:ext cx="0" cy="0"/>
          <a:chOff x="0" y="0"/>
          <a:chExt cx="0" cy="0"/>
        </a:xfrm>
      </p:grpSpPr>
      <p:sp>
        <p:nvSpPr>
          <p:cNvPr id="50" name="Google Shape;50;p11"/>
          <p:cNvSpPr txBox="1"/>
          <p:nvPr>
            <p:ph hasCustomPrompt="1" type="title"/>
          </p:nvPr>
        </p:nvSpPr>
        <p:spPr>
          <a:xfrm>
            <a:off x="311700" y="1255275"/>
            <a:ext cx="8520600" cy="18906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1" name="Google Shape;51;p11"/>
          <p:cNvSpPr txBox="1"/>
          <p:nvPr>
            <p:ph idx="1" type="body"/>
          </p:nvPr>
        </p:nvSpPr>
        <p:spPr>
          <a:xfrm>
            <a:off x="311700" y="32284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52" name="Google Shape;52;p11"/>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3" name="Shape 53"/>
        <p:cNvGrpSpPr/>
        <p:nvPr/>
      </p:nvGrpSpPr>
      <p:grpSpPr>
        <a:xfrm>
          <a:off x="0" y="0"/>
          <a:ext cx="0" cy="0"/>
          <a:chOff x="0" y="0"/>
          <a:chExt cx="0" cy="0"/>
        </a:xfrm>
      </p:grpSpPr>
      <p:sp>
        <p:nvSpPr>
          <p:cNvPr id="54" name="Google Shape;54;p12"/>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7" name="Shape 17"/>
        <p:cNvGrpSpPr/>
        <p:nvPr/>
      </p:nvGrpSpPr>
      <p:grpSpPr>
        <a:xfrm>
          <a:off x="0" y="0"/>
          <a:ext cx="0" cy="0"/>
          <a:chOff x="0" y="0"/>
          <a:chExt cx="0" cy="0"/>
        </a:xfrm>
      </p:grpSpPr>
      <p:sp>
        <p:nvSpPr>
          <p:cNvPr id="18" name="Google Shape;18;p3"/>
          <p:cNvSpPr txBox="1"/>
          <p:nvPr>
            <p:ph type="title"/>
          </p:nvPr>
        </p:nvSpPr>
        <p:spPr>
          <a:xfrm>
            <a:off x="671250" y="2141250"/>
            <a:ext cx="7852200" cy="8610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9" name="Google Shape;19;p3"/>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0" name="Shape 20"/>
        <p:cNvGrpSpPr/>
        <p:nvPr/>
      </p:nvGrpSpPr>
      <p:grpSpPr>
        <a:xfrm>
          <a:off x="0" y="0"/>
          <a:ext cx="0" cy="0"/>
          <a:chOff x="0" y="0"/>
          <a:chExt cx="0" cy="0"/>
        </a:xfrm>
      </p:grpSpPr>
      <p:sp>
        <p:nvSpPr>
          <p:cNvPr id="21" name="Google Shape;21;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2" name="Google Shape;22;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3" name="Google Shape;23;p4"/>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4" name="Shape 24"/>
        <p:cNvGrpSpPr/>
        <p:nvPr/>
      </p:nvGrpSpPr>
      <p:grpSpPr>
        <a:xfrm>
          <a:off x="0" y="0"/>
          <a:ext cx="0" cy="0"/>
          <a:chOff x="0" y="0"/>
          <a:chExt cx="0" cy="0"/>
        </a:xfrm>
      </p:grpSpPr>
      <p:sp>
        <p:nvSpPr>
          <p:cNvPr id="25" name="Google Shape;25;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6" name="Google Shape;26;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7" name="Google Shape;27;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8" name="Google Shape;28;p5"/>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9" name="Shape 29"/>
        <p:cNvGrpSpPr/>
        <p:nvPr/>
      </p:nvGrpSpPr>
      <p:grpSpPr>
        <a:xfrm>
          <a:off x="0" y="0"/>
          <a:ext cx="0" cy="0"/>
          <a:chOff x="0" y="0"/>
          <a:chExt cx="0" cy="0"/>
        </a:xfrm>
      </p:grpSpPr>
      <p:sp>
        <p:nvSpPr>
          <p:cNvPr id="30" name="Google Shape;30;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1" name="Google Shape;31;p6"/>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2" name="Shape 32"/>
        <p:cNvGrpSpPr/>
        <p:nvPr/>
      </p:nvGrpSpPr>
      <p:grpSpPr>
        <a:xfrm>
          <a:off x="0" y="0"/>
          <a:ext cx="0" cy="0"/>
          <a:chOff x="0" y="0"/>
          <a:chExt cx="0" cy="0"/>
        </a:xfrm>
      </p:grpSpPr>
      <p:sp>
        <p:nvSpPr>
          <p:cNvPr id="33" name="Google Shape;33;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4" name="Google Shape;34;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5" name="Google Shape;35;p7"/>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lt2"/>
        </a:solidFill>
      </p:bgPr>
    </p:bg>
    <p:spTree>
      <p:nvGrpSpPr>
        <p:cNvPr id="36" name="Shape 36"/>
        <p:cNvGrpSpPr/>
        <p:nvPr/>
      </p:nvGrpSpPr>
      <p:grpSpPr>
        <a:xfrm>
          <a:off x="0" y="0"/>
          <a:ext cx="0" cy="0"/>
          <a:chOff x="0" y="0"/>
          <a:chExt cx="0" cy="0"/>
        </a:xfrm>
      </p:grpSpPr>
      <p:sp>
        <p:nvSpPr>
          <p:cNvPr id="37" name="Google Shape;37;p8"/>
          <p:cNvSpPr txBox="1"/>
          <p:nvPr>
            <p:ph type="title"/>
          </p:nvPr>
        </p:nvSpPr>
        <p:spPr>
          <a:xfrm>
            <a:off x="490250" y="526350"/>
            <a:ext cx="6227100" cy="40908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38" name="Google Shape;38;p8"/>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9" name="Shape 39"/>
        <p:cNvGrpSpPr/>
        <p:nvPr/>
      </p:nvGrpSpPr>
      <p:grpSpPr>
        <a:xfrm>
          <a:off x="0" y="0"/>
          <a:ext cx="0" cy="0"/>
          <a:chOff x="0" y="0"/>
          <a:chExt cx="0" cy="0"/>
        </a:xfrm>
      </p:grpSpPr>
      <p:sp>
        <p:nvSpPr>
          <p:cNvPr id="40" name="Google Shape;40;p9"/>
          <p:cNvSpPr/>
          <p:nvPr/>
        </p:nvSpPr>
        <p:spPr>
          <a:xfrm>
            <a:off x="4572000" y="0"/>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1" name="Google Shape;41;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2" name="Google Shape;42;p9"/>
          <p:cNvSpPr txBox="1"/>
          <p:nvPr>
            <p:ph type="title"/>
          </p:nvPr>
        </p:nvSpPr>
        <p:spPr>
          <a:xfrm>
            <a:off x="265500" y="1081400"/>
            <a:ext cx="4045200" cy="1710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3" name="Google Shape;43;p9"/>
          <p:cNvSpPr txBox="1"/>
          <p:nvPr>
            <p:ph idx="1" type="subTitle"/>
          </p:nvPr>
        </p:nvSpPr>
        <p:spPr>
          <a:xfrm>
            <a:off x="265500" y="2845201"/>
            <a:ext cx="4045200" cy="1345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Clr>
                <a:schemeClr val="dk1"/>
              </a:buClr>
              <a:buSzPts val="2100"/>
              <a:buNone/>
              <a:defRPr sz="2100">
                <a:solidFill>
                  <a:schemeClr val="dk1"/>
                </a:solidFill>
              </a:defRPr>
            </a:lvl1pPr>
            <a:lvl2pPr lvl="1" algn="ctr">
              <a:lnSpc>
                <a:spcPct val="100000"/>
              </a:lnSpc>
              <a:spcBef>
                <a:spcPts val="0"/>
              </a:spcBef>
              <a:spcAft>
                <a:spcPts val="0"/>
              </a:spcAft>
              <a:buClr>
                <a:schemeClr val="dk1"/>
              </a:buClr>
              <a:buSzPts val="2100"/>
              <a:buNone/>
              <a:defRPr sz="2100">
                <a:solidFill>
                  <a:schemeClr val="dk1"/>
                </a:solidFill>
              </a:defRPr>
            </a:lvl2pPr>
            <a:lvl3pPr lvl="2" algn="ctr">
              <a:lnSpc>
                <a:spcPct val="100000"/>
              </a:lnSpc>
              <a:spcBef>
                <a:spcPts val="0"/>
              </a:spcBef>
              <a:spcAft>
                <a:spcPts val="0"/>
              </a:spcAft>
              <a:buClr>
                <a:schemeClr val="dk1"/>
              </a:buClr>
              <a:buSzPts val="2100"/>
              <a:buNone/>
              <a:defRPr sz="2100">
                <a:solidFill>
                  <a:schemeClr val="dk1"/>
                </a:solidFill>
              </a:defRPr>
            </a:lvl3pPr>
            <a:lvl4pPr lvl="3" algn="ctr">
              <a:lnSpc>
                <a:spcPct val="100000"/>
              </a:lnSpc>
              <a:spcBef>
                <a:spcPts val="0"/>
              </a:spcBef>
              <a:spcAft>
                <a:spcPts val="0"/>
              </a:spcAft>
              <a:buClr>
                <a:schemeClr val="dk1"/>
              </a:buClr>
              <a:buSzPts val="2100"/>
              <a:buNone/>
              <a:defRPr sz="2100">
                <a:solidFill>
                  <a:schemeClr val="dk1"/>
                </a:solidFill>
              </a:defRPr>
            </a:lvl4pPr>
            <a:lvl5pPr lvl="4" algn="ctr">
              <a:lnSpc>
                <a:spcPct val="100000"/>
              </a:lnSpc>
              <a:spcBef>
                <a:spcPts val="0"/>
              </a:spcBef>
              <a:spcAft>
                <a:spcPts val="0"/>
              </a:spcAft>
              <a:buClr>
                <a:schemeClr val="dk1"/>
              </a:buClr>
              <a:buSzPts val="2100"/>
              <a:buNone/>
              <a:defRPr sz="2100">
                <a:solidFill>
                  <a:schemeClr val="dk1"/>
                </a:solidFill>
              </a:defRPr>
            </a:lvl5pPr>
            <a:lvl6pPr lvl="5" algn="ctr">
              <a:lnSpc>
                <a:spcPct val="100000"/>
              </a:lnSpc>
              <a:spcBef>
                <a:spcPts val="0"/>
              </a:spcBef>
              <a:spcAft>
                <a:spcPts val="0"/>
              </a:spcAft>
              <a:buClr>
                <a:schemeClr val="dk1"/>
              </a:buClr>
              <a:buSzPts val="2100"/>
              <a:buNone/>
              <a:defRPr sz="2100">
                <a:solidFill>
                  <a:schemeClr val="dk1"/>
                </a:solidFill>
              </a:defRPr>
            </a:lvl6pPr>
            <a:lvl7pPr lvl="6" algn="ctr">
              <a:lnSpc>
                <a:spcPct val="100000"/>
              </a:lnSpc>
              <a:spcBef>
                <a:spcPts val="0"/>
              </a:spcBef>
              <a:spcAft>
                <a:spcPts val="0"/>
              </a:spcAft>
              <a:buClr>
                <a:schemeClr val="dk1"/>
              </a:buClr>
              <a:buSzPts val="2100"/>
              <a:buNone/>
              <a:defRPr sz="2100">
                <a:solidFill>
                  <a:schemeClr val="dk1"/>
                </a:solidFill>
              </a:defRPr>
            </a:lvl7pPr>
            <a:lvl8pPr lvl="7" algn="ctr">
              <a:lnSpc>
                <a:spcPct val="100000"/>
              </a:lnSpc>
              <a:spcBef>
                <a:spcPts val="0"/>
              </a:spcBef>
              <a:spcAft>
                <a:spcPts val="0"/>
              </a:spcAft>
              <a:buClr>
                <a:schemeClr val="dk1"/>
              </a:buClr>
              <a:buSzPts val="2100"/>
              <a:buNone/>
              <a:defRPr sz="2100">
                <a:solidFill>
                  <a:schemeClr val="dk1"/>
                </a:solidFill>
              </a:defRPr>
            </a:lvl8pPr>
            <a:lvl9pPr lvl="8" algn="ctr">
              <a:lnSpc>
                <a:spcPct val="100000"/>
              </a:lnSpc>
              <a:spcBef>
                <a:spcPts val="0"/>
              </a:spcBef>
              <a:spcAft>
                <a:spcPts val="0"/>
              </a:spcAft>
              <a:buClr>
                <a:schemeClr val="dk1"/>
              </a:buClr>
              <a:buSzPts val="2100"/>
              <a:buNone/>
              <a:defRPr sz="2100">
                <a:solidFill>
                  <a:schemeClr val="dk1"/>
                </a:solidFill>
              </a:defRPr>
            </a:lvl9pPr>
          </a:lstStyle>
          <a:p/>
        </p:txBody>
      </p:sp>
      <p:sp>
        <p:nvSpPr>
          <p:cNvPr id="44" name="Google Shape;44;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0"/>
              </a:spcBef>
              <a:spcAft>
                <a:spcPts val="0"/>
              </a:spcAft>
              <a:buClr>
                <a:schemeClr val="lt1"/>
              </a:buClr>
              <a:buSzPts val="1400"/>
              <a:buChar char="○"/>
              <a:defRPr>
                <a:solidFill>
                  <a:schemeClr val="lt1"/>
                </a:solidFill>
              </a:defRPr>
            </a:lvl2pPr>
            <a:lvl3pPr indent="-317500" lvl="2" marL="1371600">
              <a:spcBef>
                <a:spcPts val="0"/>
              </a:spcBef>
              <a:spcAft>
                <a:spcPts val="0"/>
              </a:spcAft>
              <a:buClr>
                <a:schemeClr val="lt1"/>
              </a:buClr>
              <a:buSzPts val="1400"/>
              <a:buChar char="■"/>
              <a:defRPr>
                <a:solidFill>
                  <a:schemeClr val="lt1"/>
                </a:solidFill>
              </a:defRPr>
            </a:lvl3pPr>
            <a:lvl4pPr indent="-317500" lvl="3" marL="1828800">
              <a:spcBef>
                <a:spcPts val="0"/>
              </a:spcBef>
              <a:spcAft>
                <a:spcPts val="0"/>
              </a:spcAft>
              <a:buClr>
                <a:schemeClr val="lt1"/>
              </a:buClr>
              <a:buSzPts val="1400"/>
              <a:buChar char="●"/>
              <a:defRPr>
                <a:solidFill>
                  <a:schemeClr val="lt1"/>
                </a:solidFill>
              </a:defRPr>
            </a:lvl4pPr>
            <a:lvl5pPr indent="-317500" lvl="4" marL="2286000">
              <a:spcBef>
                <a:spcPts val="0"/>
              </a:spcBef>
              <a:spcAft>
                <a:spcPts val="0"/>
              </a:spcAft>
              <a:buClr>
                <a:schemeClr val="lt1"/>
              </a:buClr>
              <a:buSzPts val="1400"/>
              <a:buChar char="○"/>
              <a:defRPr>
                <a:solidFill>
                  <a:schemeClr val="lt1"/>
                </a:solidFill>
              </a:defRPr>
            </a:lvl5pPr>
            <a:lvl6pPr indent="-317500" lvl="5" marL="2743200">
              <a:spcBef>
                <a:spcPts val="0"/>
              </a:spcBef>
              <a:spcAft>
                <a:spcPts val="0"/>
              </a:spcAft>
              <a:buClr>
                <a:schemeClr val="lt1"/>
              </a:buClr>
              <a:buSzPts val="1400"/>
              <a:buChar char="■"/>
              <a:defRPr>
                <a:solidFill>
                  <a:schemeClr val="lt1"/>
                </a:solidFill>
              </a:defRPr>
            </a:lvl6pPr>
            <a:lvl7pPr indent="-317500" lvl="6" marL="3200400">
              <a:spcBef>
                <a:spcPts val="0"/>
              </a:spcBef>
              <a:spcAft>
                <a:spcPts val="0"/>
              </a:spcAft>
              <a:buClr>
                <a:schemeClr val="lt1"/>
              </a:buClr>
              <a:buSzPts val="1400"/>
              <a:buChar char="●"/>
              <a:defRPr>
                <a:solidFill>
                  <a:schemeClr val="lt1"/>
                </a:solidFill>
              </a:defRPr>
            </a:lvl7pPr>
            <a:lvl8pPr indent="-317500" lvl="7" marL="3657600">
              <a:spcBef>
                <a:spcPts val="0"/>
              </a:spcBef>
              <a:spcAft>
                <a:spcPts val="0"/>
              </a:spcAft>
              <a:buClr>
                <a:schemeClr val="lt1"/>
              </a:buClr>
              <a:buSzPts val="1400"/>
              <a:buChar char="○"/>
              <a:defRPr>
                <a:solidFill>
                  <a:schemeClr val="lt1"/>
                </a:solidFill>
              </a:defRPr>
            </a:lvl8pPr>
            <a:lvl9pPr indent="-317500" lvl="8" marL="4114800">
              <a:spcBef>
                <a:spcPts val="0"/>
              </a:spcBef>
              <a:spcAft>
                <a:spcPts val="0"/>
              </a:spcAft>
              <a:buClr>
                <a:schemeClr val="lt1"/>
              </a:buClr>
              <a:buSzPts val="1400"/>
              <a:buChar char="■"/>
              <a:defRPr>
                <a:solidFill>
                  <a:schemeClr val="lt1"/>
                </a:solidFill>
              </a:defRPr>
            </a:lvl9pPr>
          </a:lstStyle>
          <a:p/>
        </p:txBody>
      </p:sp>
      <p:sp>
        <p:nvSpPr>
          <p:cNvPr id="45" name="Google Shape;45;p9"/>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6" name="Shape 46"/>
        <p:cNvGrpSpPr/>
        <p:nvPr/>
      </p:nvGrpSpPr>
      <p:grpSpPr>
        <a:xfrm>
          <a:off x="0" y="0"/>
          <a:ext cx="0" cy="0"/>
          <a:chOff x="0" y="0"/>
          <a:chExt cx="0" cy="0"/>
        </a:xfrm>
      </p:grpSpPr>
      <p:sp>
        <p:nvSpPr>
          <p:cNvPr id="47" name="Google Shape;47;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Clr>
                <a:schemeClr val="dk1"/>
              </a:buClr>
              <a:buSzPts val="2100"/>
              <a:buFont typeface="Oswald"/>
              <a:buNone/>
              <a:defRPr sz="2100">
                <a:solidFill>
                  <a:schemeClr val="dk1"/>
                </a:solidFill>
                <a:latin typeface="Oswald"/>
                <a:ea typeface="Oswald"/>
                <a:cs typeface="Oswald"/>
                <a:sym typeface="Oswald"/>
              </a:defRPr>
            </a:lvl1pPr>
          </a:lstStyle>
          <a:p/>
        </p:txBody>
      </p:sp>
      <p:sp>
        <p:nvSpPr>
          <p:cNvPr id="48" name="Google Shape;48;p10"/>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late">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1pPr>
            <a:lvl2pPr lvl="1">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2pPr>
            <a:lvl3pPr lvl="2">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3pPr>
            <a:lvl4pPr lvl="3">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4pPr>
            <a:lvl5pPr lvl="4">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5pPr>
            <a:lvl6pPr lvl="5">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6pPr>
            <a:lvl7pPr lvl="6">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7pPr>
            <a:lvl8pPr lvl="7">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8pPr>
            <a:lvl9pPr lvl="8">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accent3"/>
              </a:buClr>
              <a:buSzPts val="1800"/>
              <a:buFont typeface="Average"/>
              <a:buChar char="●"/>
              <a:defRPr sz="1800">
                <a:solidFill>
                  <a:schemeClr val="accent3"/>
                </a:solidFill>
                <a:latin typeface="Average"/>
                <a:ea typeface="Average"/>
                <a:cs typeface="Average"/>
                <a:sym typeface="Average"/>
              </a:defRPr>
            </a:lvl1pPr>
            <a:lvl2pPr indent="-317500" lvl="1" marL="9144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2pPr>
            <a:lvl3pPr indent="-317500" lvl="2" marL="13716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3pPr>
            <a:lvl4pPr indent="-317500" lvl="3" marL="18288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4pPr>
            <a:lvl5pPr indent="-317500" lvl="4" marL="22860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5pPr>
            <a:lvl6pPr indent="-317500" lvl="5" marL="27432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6pPr>
            <a:lvl7pPr indent="-317500" lvl="6" marL="32004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7pPr>
            <a:lvl8pPr indent="-317500" lvl="7" marL="36576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8pPr>
            <a:lvl9pPr indent="-317500" lvl="8" marL="41148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9pPr>
          </a:lstStyle>
          <a:p/>
        </p:txBody>
      </p:sp>
      <p:sp>
        <p:nvSpPr>
          <p:cNvPr id="8" name="Google Shape;8;p1"/>
          <p:cNvSpPr txBox="1"/>
          <p:nvPr>
            <p:ph idx="12" type="sldNum"/>
          </p:nvPr>
        </p:nvSpPr>
        <p:spPr>
          <a:xfrm>
            <a:off x="8490250" y="4681009"/>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accent3"/>
                </a:solidFill>
                <a:latin typeface="Average"/>
                <a:ea typeface="Average"/>
                <a:cs typeface="Average"/>
                <a:sym typeface="Average"/>
              </a:defRPr>
            </a:lvl1pPr>
            <a:lvl2pPr lvl="1" algn="r">
              <a:buNone/>
              <a:defRPr sz="1000">
                <a:solidFill>
                  <a:schemeClr val="accent3"/>
                </a:solidFill>
                <a:latin typeface="Average"/>
                <a:ea typeface="Average"/>
                <a:cs typeface="Average"/>
                <a:sym typeface="Average"/>
              </a:defRPr>
            </a:lvl2pPr>
            <a:lvl3pPr lvl="2" algn="r">
              <a:buNone/>
              <a:defRPr sz="1000">
                <a:solidFill>
                  <a:schemeClr val="accent3"/>
                </a:solidFill>
                <a:latin typeface="Average"/>
                <a:ea typeface="Average"/>
                <a:cs typeface="Average"/>
                <a:sym typeface="Average"/>
              </a:defRPr>
            </a:lvl3pPr>
            <a:lvl4pPr lvl="3" algn="r">
              <a:buNone/>
              <a:defRPr sz="1000">
                <a:solidFill>
                  <a:schemeClr val="accent3"/>
                </a:solidFill>
                <a:latin typeface="Average"/>
                <a:ea typeface="Average"/>
                <a:cs typeface="Average"/>
                <a:sym typeface="Average"/>
              </a:defRPr>
            </a:lvl4pPr>
            <a:lvl5pPr lvl="4" algn="r">
              <a:buNone/>
              <a:defRPr sz="1000">
                <a:solidFill>
                  <a:schemeClr val="accent3"/>
                </a:solidFill>
                <a:latin typeface="Average"/>
                <a:ea typeface="Average"/>
                <a:cs typeface="Average"/>
                <a:sym typeface="Average"/>
              </a:defRPr>
            </a:lvl5pPr>
            <a:lvl6pPr lvl="5" algn="r">
              <a:buNone/>
              <a:defRPr sz="1000">
                <a:solidFill>
                  <a:schemeClr val="accent3"/>
                </a:solidFill>
                <a:latin typeface="Average"/>
                <a:ea typeface="Average"/>
                <a:cs typeface="Average"/>
                <a:sym typeface="Average"/>
              </a:defRPr>
            </a:lvl6pPr>
            <a:lvl7pPr lvl="6" algn="r">
              <a:buNone/>
              <a:defRPr sz="1000">
                <a:solidFill>
                  <a:schemeClr val="accent3"/>
                </a:solidFill>
                <a:latin typeface="Average"/>
                <a:ea typeface="Average"/>
                <a:cs typeface="Average"/>
                <a:sym typeface="Average"/>
              </a:defRPr>
            </a:lvl7pPr>
            <a:lvl8pPr lvl="7" algn="r">
              <a:buNone/>
              <a:defRPr sz="1000">
                <a:solidFill>
                  <a:schemeClr val="accent3"/>
                </a:solidFill>
                <a:latin typeface="Average"/>
                <a:ea typeface="Average"/>
                <a:cs typeface="Average"/>
                <a:sym typeface="Average"/>
              </a:defRPr>
            </a:lvl8pPr>
            <a:lvl9pPr lvl="8" algn="r">
              <a:buNone/>
              <a:defRPr sz="1000">
                <a:solidFill>
                  <a:schemeClr val="accent3"/>
                </a:solidFill>
                <a:latin typeface="Average"/>
                <a:ea typeface="Average"/>
                <a:cs typeface="Average"/>
                <a:sym typeface="Average"/>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 Id="rId4" Type="http://schemas.openxmlformats.org/officeDocument/2006/relationships/hyperlink" Target="http://www.youtube.com/watch?v=uZr19YVPNAU" TargetMode="External"/><Relationship Id="rId5"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hyperlink" Target="https://docs.google.com/spreadsheets/d/116fyrv7EzT9l5b9PuITz-DHijqmXSVEj0vFuTddV5tw/edit?usp=sharing" TargetMode="Externa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hyperlink" Target="https://forms.gle/mLG5KeJciWDWhvmH6" TargetMode="Externa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0.gif"/><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1" Type="http://schemas.openxmlformats.org/officeDocument/2006/relationships/image" Target="../media/image6.jpg"/><Relationship Id="rId10" Type="http://schemas.openxmlformats.org/officeDocument/2006/relationships/image" Target="../media/image15.jpg"/><Relationship Id="rId13" Type="http://schemas.openxmlformats.org/officeDocument/2006/relationships/image" Target="../media/image14.jpg"/><Relationship Id="rId12" Type="http://schemas.openxmlformats.org/officeDocument/2006/relationships/image" Target="../media/image1.jpg"/><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8.jpg"/><Relationship Id="rId4" Type="http://schemas.openxmlformats.org/officeDocument/2006/relationships/image" Target="../media/image12.jpg"/><Relationship Id="rId9" Type="http://schemas.openxmlformats.org/officeDocument/2006/relationships/image" Target="../media/image11.jpg"/><Relationship Id="rId5" Type="http://schemas.openxmlformats.org/officeDocument/2006/relationships/image" Target="../media/image13.jpg"/><Relationship Id="rId6" Type="http://schemas.openxmlformats.org/officeDocument/2006/relationships/image" Target="../media/image4.png"/><Relationship Id="rId7" Type="http://schemas.openxmlformats.org/officeDocument/2006/relationships/image" Target="../media/image20.jpg"/><Relationship Id="rId8" Type="http://schemas.openxmlformats.org/officeDocument/2006/relationships/image" Target="../media/image19.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4.png"/><Relationship Id="rId4" Type="http://schemas.openxmlformats.org/officeDocument/2006/relationships/image" Target="../media/image7.png"/><Relationship Id="rId5"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4.png"/><Relationship Id="rId4" Type="http://schemas.openxmlformats.org/officeDocument/2006/relationships/image" Target="../media/image17.png"/><Relationship Id="rId5" Type="http://schemas.openxmlformats.org/officeDocument/2006/relationships/image" Target="../media/image1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 name="Shape 58"/>
        <p:cNvGrpSpPr/>
        <p:nvPr/>
      </p:nvGrpSpPr>
      <p:grpSpPr>
        <a:xfrm>
          <a:off x="0" y="0"/>
          <a:ext cx="0" cy="0"/>
          <a:chOff x="0" y="0"/>
          <a:chExt cx="0" cy="0"/>
        </a:xfrm>
      </p:grpSpPr>
      <p:sp>
        <p:nvSpPr>
          <p:cNvPr id="59" name="Google Shape;59;p13"/>
          <p:cNvSpPr txBox="1"/>
          <p:nvPr>
            <p:ph type="ctrTitle"/>
          </p:nvPr>
        </p:nvSpPr>
        <p:spPr>
          <a:xfrm>
            <a:off x="1526100" y="234700"/>
            <a:ext cx="6444900" cy="19188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
                <a:latin typeface="Calibri"/>
                <a:ea typeface="Calibri"/>
                <a:cs typeface="Calibri"/>
                <a:sym typeface="Calibri"/>
              </a:rPr>
              <a:t>Parent Council Meeting</a:t>
            </a:r>
            <a:endParaRPr>
              <a:latin typeface="Calibri"/>
              <a:ea typeface="Calibri"/>
              <a:cs typeface="Calibri"/>
              <a:sym typeface="Calibri"/>
            </a:endParaRPr>
          </a:p>
          <a:p>
            <a:pPr indent="0" lvl="0" marL="0" rtl="0" algn="ctr">
              <a:spcBef>
                <a:spcPts val="0"/>
              </a:spcBef>
              <a:spcAft>
                <a:spcPts val="0"/>
              </a:spcAft>
              <a:buNone/>
            </a:pPr>
            <a:r>
              <a:rPr lang="en" sz="3244">
                <a:latin typeface="Calibri"/>
                <a:ea typeface="Calibri"/>
                <a:cs typeface="Calibri"/>
                <a:sym typeface="Calibri"/>
              </a:rPr>
              <a:t>9</a:t>
            </a:r>
            <a:r>
              <a:rPr lang="en" sz="3244">
                <a:latin typeface="Calibri"/>
                <a:ea typeface="Calibri"/>
                <a:cs typeface="Calibri"/>
                <a:sym typeface="Calibri"/>
              </a:rPr>
              <a:t>th September 2025</a:t>
            </a:r>
            <a:r>
              <a:rPr lang="en"/>
              <a:t> </a:t>
            </a:r>
            <a:endParaRPr/>
          </a:p>
          <a:p>
            <a:pPr indent="0" lvl="0" marL="0" rtl="0" algn="ctr">
              <a:spcBef>
                <a:spcPts val="0"/>
              </a:spcBef>
              <a:spcAft>
                <a:spcPts val="0"/>
              </a:spcAft>
              <a:buNone/>
            </a:pPr>
            <a:r>
              <a:rPr lang="en" sz="3688">
                <a:solidFill>
                  <a:srgbClr val="EAD1DC"/>
                </a:solidFill>
                <a:latin typeface="Caveat"/>
                <a:ea typeface="Caveat"/>
                <a:cs typeface="Caveat"/>
                <a:sym typeface="Caveat"/>
              </a:rPr>
              <a:t>#buildingfuturestogether</a:t>
            </a:r>
            <a:endParaRPr/>
          </a:p>
        </p:txBody>
      </p:sp>
      <p:pic>
        <p:nvPicPr>
          <p:cNvPr descr="Description: C:\Users\Elaine\Pictures\2013-01-03 new year 2013\new year 2013 085.GIF" id="60" name="Google Shape;60;p13"/>
          <p:cNvPicPr preferRelativeResize="0"/>
          <p:nvPr/>
        </p:nvPicPr>
        <p:blipFill>
          <a:blip r:embed="rId3">
            <a:alphaModFix/>
          </a:blip>
          <a:stretch>
            <a:fillRect/>
          </a:stretch>
        </p:blipFill>
        <p:spPr>
          <a:xfrm>
            <a:off x="318463" y="351250"/>
            <a:ext cx="1270237" cy="1283750"/>
          </a:xfrm>
          <a:prstGeom prst="rect">
            <a:avLst/>
          </a:prstGeom>
          <a:noFill/>
          <a:ln>
            <a:noFill/>
          </a:ln>
        </p:spPr>
      </p:pic>
      <p:pic>
        <p:nvPicPr>
          <p:cNvPr id="61" name="Google Shape;61;p13" title="Freshers Fayre 2025">
            <a:hlinkClick r:id="rId4"/>
          </p:cNvPr>
          <p:cNvPicPr preferRelativeResize="0"/>
          <p:nvPr/>
        </p:nvPicPr>
        <p:blipFill>
          <a:blip r:embed="rId5">
            <a:alphaModFix/>
          </a:blip>
          <a:stretch>
            <a:fillRect/>
          </a:stretch>
        </p:blipFill>
        <p:spPr>
          <a:xfrm>
            <a:off x="2635300" y="2252075"/>
            <a:ext cx="4284975" cy="24103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1"/>
                                        </p:tgtEl>
                                        <p:attrNameLst>
                                          <p:attrName>style.visibility</p:attrName>
                                        </p:attrNameLst>
                                      </p:cBhvr>
                                      <p:to>
                                        <p:strVal val="visible"/>
                                      </p:to>
                                    </p:set>
                                    <p:animEffect filter="fade" transition="in">
                                      <p:cBhvr>
                                        <p:cTn dur="1000"/>
                                        <p:tgtEl>
                                          <p:spTgt spid="6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22"/>
          <p:cNvSpPr txBox="1"/>
          <p:nvPr>
            <p:ph type="title"/>
          </p:nvPr>
        </p:nvSpPr>
        <p:spPr>
          <a:xfrm>
            <a:off x="361950" y="388400"/>
            <a:ext cx="7505700" cy="9546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solidFill>
                  <a:schemeClr val="accent5"/>
                </a:solidFill>
                <a:latin typeface="Calibri"/>
                <a:ea typeface="Calibri"/>
                <a:cs typeface="Calibri"/>
                <a:sym typeface="Calibri"/>
              </a:rPr>
              <a:t>SQA Results 2025 - S4 </a:t>
            </a:r>
            <a:endParaRPr sz="1666">
              <a:solidFill>
                <a:schemeClr val="accent5"/>
              </a:solidFill>
              <a:latin typeface="Calibri"/>
              <a:ea typeface="Calibri"/>
              <a:cs typeface="Calibri"/>
              <a:sym typeface="Calibri"/>
            </a:endParaRPr>
          </a:p>
          <a:p>
            <a:pPr indent="0" lvl="0" marL="0" rtl="0" algn="l">
              <a:spcBef>
                <a:spcPts val="0"/>
              </a:spcBef>
              <a:spcAft>
                <a:spcPts val="0"/>
              </a:spcAft>
              <a:buNone/>
            </a:pPr>
            <a:r>
              <a:t/>
            </a:r>
            <a:endParaRPr/>
          </a:p>
        </p:txBody>
      </p:sp>
      <p:pic>
        <p:nvPicPr>
          <p:cNvPr descr="Description: C:\Users\Elaine\Pictures\2013-01-03 new year 2013\new year 2013 085.GIF" id="139" name="Google Shape;139;p22"/>
          <p:cNvPicPr preferRelativeResize="0"/>
          <p:nvPr/>
        </p:nvPicPr>
        <p:blipFill>
          <a:blip r:embed="rId3">
            <a:alphaModFix/>
          </a:blip>
          <a:stretch>
            <a:fillRect/>
          </a:stretch>
        </p:blipFill>
        <p:spPr>
          <a:xfrm>
            <a:off x="7912950" y="277275"/>
            <a:ext cx="895350" cy="904875"/>
          </a:xfrm>
          <a:prstGeom prst="rect">
            <a:avLst/>
          </a:prstGeom>
          <a:noFill/>
          <a:ln>
            <a:noFill/>
          </a:ln>
        </p:spPr>
      </p:pic>
      <p:sp>
        <p:nvSpPr>
          <p:cNvPr id="140" name="Google Shape;140;p22"/>
          <p:cNvSpPr txBox="1"/>
          <p:nvPr/>
        </p:nvSpPr>
        <p:spPr>
          <a:xfrm>
            <a:off x="372450" y="928000"/>
            <a:ext cx="8399100" cy="3671400"/>
          </a:xfrm>
          <a:prstGeom prst="rect">
            <a:avLst/>
          </a:prstGeom>
          <a:noFill/>
          <a:ln>
            <a:noFill/>
          </a:ln>
        </p:spPr>
        <p:txBody>
          <a:bodyPr anchorCtr="0" anchor="t" bIns="91425" lIns="91425" spcFirstLastPara="1" rIns="91425" wrap="square" tIns="91425">
            <a:spAutoFit/>
          </a:bodyPr>
          <a:lstStyle/>
          <a:p>
            <a:pPr indent="0" lvl="0" marL="0" rtl="0" algn="l">
              <a:lnSpc>
                <a:spcPct val="138000"/>
              </a:lnSpc>
              <a:spcBef>
                <a:spcPts val="0"/>
              </a:spcBef>
              <a:spcAft>
                <a:spcPts val="0"/>
              </a:spcAft>
              <a:buNone/>
            </a:pPr>
            <a:r>
              <a:rPr lang="en">
                <a:solidFill>
                  <a:srgbClr val="F3F3F3"/>
                </a:solidFill>
                <a:latin typeface="Calibri"/>
                <a:ea typeface="Calibri"/>
                <a:cs typeface="Calibri"/>
                <a:sym typeface="Calibri"/>
              </a:rPr>
              <a:t>     </a:t>
            </a:r>
            <a:r>
              <a:rPr b="1" lang="en">
                <a:solidFill>
                  <a:srgbClr val="F3F3F3"/>
                </a:solidFill>
                <a:latin typeface="Calibri"/>
                <a:ea typeface="Calibri"/>
                <a:cs typeface="Calibri"/>
                <a:sym typeface="Calibri"/>
              </a:rPr>
              <a:t>	</a:t>
            </a:r>
            <a:r>
              <a:rPr lang="en">
                <a:solidFill>
                  <a:srgbClr val="F3F3F3"/>
                </a:solidFill>
                <a:latin typeface="Calibri"/>
                <a:ea typeface="Calibri"/>
                <a:cs typeface="Calibri"/>
                <a:sym typeface="Calibri"/>
              </a:rPr>
              <a:t>                                	</a:t>
            </a:r>
            <a:endParaRPr>
              <a:solidFill>
                <a:srgbClr val="F3F3F3"/>
              </a:solidFill>
              <a:latin typeface="Calibri"/>
              <a:ea typeface="Calibri"/>
              <a:cs typeface="Calibri"/>
              <a:sym typeface="Calibri"/>
            </a:endParaRPr>
          </a:p>
          <a:p>
            <a:pPr indent="0" lvl="0" marL="0" rtl="0" algn="l">
              <a:lnSpc>
                <a:spcPct val="138000"/>
              </a:lnSpc>
              <a:spcBef>
                <a:spcPts val="0"/>
              </a:spcBef>
              <a:spcAft>
                <a:spcPts val="0"/>
              </a:spcAft>
              <a:buNone/>
            </a:pPr>
            <a:r>
              <a:t/>
            </a:r>
            <a:endParaRPr>
              <a:solidFill>
                <a:srgbClr val="F3F3F3"/>
              </a:solidFill>
              <a:latin typeface="Calibri"/>
              <a:ea typeface="Calibri"/>
              <a:cs typeface="Calibri"/>
              <a:sym typeface="Calibri"/>
            </a:endParaRPr>
          </a:p>
          <a:p>
            <a:pPr indent="457200" lvl="0" marL="914400" rtl="0" algn="l">
              <a:lnSpc>
                <a:spcPct val="138000"/>
              </a:lnSpc>
              <a:spcBef>
                <a:spcPts val="0"/>
              </a:spcBef>
              <a:spcAft>
                <a:spcPts val="0"/>
              </a:spcAft>
              <a:buNone/>
            </a:pPr>
            <a:r>
              <a:rPr lang="en">
                <a:solidFill>
                  <a:schemeClr val="dk1"/>
                </a:solidFill>
                <a:latin typeface="Calibri"/>
                <a:ea typeface="Calibri"/>
                <a:cs typeface="Calibri"/>
                <a:sym typeface="Calibri"/>
              </a:rPr>
              <a:t>2025 		2024		2023		2022		2021 </a:t>
            </a:r>
            <a:r>
              <a:rPr lang="en" sz="1200">
                <a:solidFill>
                  <a:schemeClr val="dk1"/>
                </a:solidFill>
                <a:latin typeface="Calibri"/>
                <a:ea typeface="Calibri"/>
                <a:cs typeface="Calibri"/>
                <a:sym typeface="Calibri"/>
              </a:rPr>
              <a:t>ACM</a:t>
            </a:r>
            <a:r>
              <a:rPr lang="en">
                <a:solidFill>
                  <a:schemeClr val="dk1"/>
                </a:solidFill>
                <a:latin typeface="Calibri"/>
                <a:ea typeface="Calibri"/>
                <a:cs typeface="Calibri"/>
                <a:sym typeface="Calibri"/>
              </a:rPr>
              <a:t>    2020 PJ</a:t>
            </a:r>
            <a:r>
              <a:rPr b="1" lang="en">
                <a:solidFill>
                  <a:schemeClr val="dk1"/>
                </a:solidFill>
                <a:latin typeface="Calibri"/>
                <a:ea typeface="Calibri"/>
                <a:cs typeface="Calibri"/>
                <a:sym typeface="Calibri"/>
              </a:rPr>
              <a:t> </a:t>
            </a:r>
            <a:r>
              <a:rPr b="1" lang="en" sz="1200">
                <a:solidFill>
                  <a:schemeClr val="dk1"/>
                </a:solidFill>
                <a:latin typeface="Calibri"/>
                <a:ea typeface="Calibri"/>
                <a:cs typeface="Calibri"/>
                <a:sym typeface="Calibri"/>
              </a:rPr>
              <a:t> </a:t>
            </a:r>
            <a:r>
              <a:rPr b="1" lang="en">
                <a:solidFill>
                  <a:schemeClr val="dk1"/>
                </a:solidFill>
                <a:latin typeface="Calibri"/>
                <a:ea typeface="Calibri"/>
                <a:cs typeface="Calibri"/>
                <a:sym typeface="Calibri"/>
              </a:rPr>
              <a:t>  </a:t>
            </a:r>
            <a:r>
              <a:rPr lang="en">
                <a:solidFill>
                  <a:schemeClr val="dk1"/>
                </a:solidFill>
                <a:latin typeface="Calibri"/>
                <a:ea typeface="Calibri"/>
                <a:cs typeface="Calibri"/>
                <a:sym typeface="Calibri"/>
              </a:rPr>
              <a:t>       2019           2018            							(7 courses)	(6 courses)</a:t>
            </a:r>
            <a:endParaRPr>
              <a:solidFill>
                <a:schemeClr val="dk1"/>
              </a:solidFill>
              <a:latin typeface="Calibri"/>
              <a:ea typeface="Calibri"/>
              <a:cs typeface="Calibri"/>
              <a:sym typeface="Calibri"/>
            </a:endParaRPr>
          </a:p>
          <a:p>
            <a:pPr indent="457200" lvl="0" marL="3657600" rtl="0" algn="l">
              <a:lnSpc>
                <a:spcPct val="138000"/>
              </a:lnSpc>
              <a:spcBef>
                <a:spcPts val="0"/>
              </a:spcBef>
              <a:spcAft>
                <a:spcPts val="0"/>
              </a:spcAft>
              <a:buNone/>
            </a:pPr>
            <a:r>
              <a:rPr lang="en" sz="1200">
                <a:solidFill>
                  <a:schemeClr val="dk1"/>
                </a:solidFill>
                <a:latin typeface="Calibri"/>
                <a:ea typeface="Calibri"/>
                <a:cs typeface="Calibri"/>
                <a:sym typeface="Calibri"/>
              </a:rPr>
              <a:t>		</a:t>
            </a:r>
            <a:r>
              <a:rPr b="1" lang="en">
                <a:solidFill>
                  <a:schemeClr val="dk1"/>
                </a:solidFill>
                <a:latin typeface="Calibri"/>
                <a:ea typeface="Calibri"/>
                <a:cs typeface="Calibri"/>
                <a:sym typeface="Calibri"/>
              </a:rPr>
              <a:t>        	                                	</a:t>
            </a:r>
            <a:r>
              <a:rPr lang="en">
                <a:solidFill>
                  <a:schemeClr val="dk1"/>
                </a:solidFill>
                <a:latin typeface="Calibri"/>
                <a:ea typeface="Calibri"/>
                <a:cs typeface="Calibri"/>
                <a:sym typeface="Calibri"/>
              </a:rPr>
              <a:t>                    	</a:t>
            </a:r>
            <a:endParaRPr sz="1100">
              <a:solidFill>
                <a:schemeClr val="dk1"/>
              </a:solidFill>
              <a:latin typeface="Calibri"/>
              <a:ea typeface="Calibri"/>
              <a:cs typeface="Calibri"/>
              <a:sym typeface="Calibri"/>
            </a:endParaRPr>
          </a:p>
          <a:p>
            <a:pPr indent="0" lvl="0" marL="0" rtl="0" algn="l">
              <a:lnSpc>
                <a:spcPct val="138000"/>
              </a:lnSpc>
              <a:spcBef>
                <a:spcPts val="0"/>
              </a:spcBef>
              <a:spcAft>
                <a:spcPts val="0"/>
              </a:spcAft>
              <a:buNone/>
            </a:pPr>
            <a:r>
              <a:rPr lang="en">
                <a:solidFill>
                  <a:schemeClr val="dk1"/>
                </a:solidFill>
                <a:latin typeface="Calibri"/>
                <a:ea typeface="Calibri"/>
                <a:cs typeface="Calibri"/>
                <a:sym typeface="Calibri"/>
              </a:rPr>
              <a:t>5 + level 5   </a:t>
            </a:r>
            <a:r>
              <a:rPr b="1" lang="en">
                <a:solidFill>
                  <a:schemeClr val="dk1"/>
                </a:solidFill>
                <a:latin typeface="Calibri"/>
                <a:ea typeface="Calibri"/>
                <a:cs typeface="Calibri"/>
                <a:sym typeface="Calibri"/>
              </a:rPr>
              <a:t>      	</a:t>
            </a:r>
            <a:r>
              <a:rPr b="1" lang="en">
                <a:solidFill>
                  <a:srgbClr val="B6D7A8"/>
                </a:solidFill>
                <a:latin typeface="Calibri"/>
                <a:ea typeface="Calibri"/>
                <a:cs typeface="Calibri"/>
                <a:sym typeface="Calibri"/>
              </a:rPr>
              <a:t>68%</a:t>
            </a:r>
            <a:r>
              <a:rPr b="1" lang="en">
                <a:solidFill>
                  <a:schemeClr val="dk1"/>
                </a:solidFill>
                <a:latin typeface="Calibri"/>
                <a:ea typeface="Calibri"/>
                <a:cs typeface="Calibri"/>
                <a:sym typeface="Calibri"/>
              </a:rPr>
              <a:t>		</a:t>
            </a:r>
            <a:r>
              <a:rPr lang="en">
                <a:solidFill>
                  <a:schemeClr val="dk1"/>
                </a:solidFill>
                <a:latin typeface="Calibri"/>
                <a:ea typeface="Calibri"/>
                <a:cs typeface="Calibri"/>
                <a:sym typeface="Calibri"/>
              </a:rPr>
              <a:t>61%</a:t>
            </a:r>
            <a:r>
              <a:rPr b="1" lang="en">
                <a:solidFill>
                  <a:schemeClr val="dk1"/>
                </a:solidFill>
                <a:latin typeface="Calibri"/>
                <a:ea typeface="Calibri"/>
                <a:cs typeface="Calibri"/>
                <a:sym typeface="Calibri"/>
              </a:rPr>
              <a:t>		</a:t>
            </a:r>
            <a:r>
              <a:rPr lang="en">
                <a:solidFill>
                  <a:schemeClr val="dk1"/>
                </a:solidFill>
                <a:latin typeface="Calibri"/>
                <a:ea typeface="Calibri"/>
                <a:cs typeface="Calibri"/>
                <a:sym typeface="Calibri"/>
              </a:rPr>
              <a:t>67%</a:t>
            </a:r>
            <a:r>
              <a:rPr b="1" lang="en">
                <a:solidFill>
                  <a:schemeClr val="dk1"/>
                </a:solidFill>
                <a:latin typeface="Calibri"/>
                <a:ea typeface="Calibri"/>
                <a:cs typeface="Calibri"/>
                <a:sym typeface="Calibri"/>
              </a:rPr>
              <a:t>		 74%	 	</a:t>
            </a:r>
            <a:r>
              <a:rPr lang="en">
                <a:solidFill>
                  <a:schemeClr val="dk1"/>
                </a:solidFill>
                <a:latin typeface="Calibri"/>
                <a:ea typeface="Calibri"/>
                <a:cs typeface="Calibri"/>
                <a:sym typeface="Calibri"/>
              </a:rPr>
              <a:t>65%  </a:t>
            </a:r>
            <a:r>
              <a:rPr b="1" lang="en">
                <a:solidFill>
                  <a:schemeClr val="dk1"/>
                </a:solidFill>
                <a:latin typeface="Calibri"/>
                <a:ea typeface="Calibri"/>
                <a:cs typeface="Calibri"/>
                <a:sym typeface="Calibri"/>
              </a:rPr>
              <a:t>          	</a:t>
            </a:r>
            <a:r>
              <a:rPr lang="en">
                <a:solidFill>
                  <a:schemeClr val="dk1"/>
                </a:solidFill>
                <a:latin typeface="Calibri"/>
                <a:ea typeface="Calibri"/>
                <a:cs typeface="Calibri"/>
                <a:sym typeface="Calibri"/>
              </a:rPr>
              <a:t>79%</a:t>
            </a:r>
            <a:r>
              <a:rPr b="1" lang="en">
                <a:solidFill>
                  <a:schemeClr val="dk1"/>
                </a:solidFill>
                <a:latin typeface="Calibri"/>
                <a:ea typeface="Calibri"/>
                <a:cs typeface="Calibri"/>
                <a:sym typeface="Calibri"/>
              </a:rPr>
              <a:t>          	</a:t>
            </a:r>
            <a:r>
              <a:rPr lang="en">
                <a:solidFill>
                  <a:schemeClr val="dk1"/>
                </a:solidFill>
                <a:latin typeface="Calibri"/>
                <a:ea typeface="Calibri"/>
                <a:cs typeface="Calibri"/>
                <a:sym typeface="Calibri"/>
              </a:rPr>
              <a:t>61%</a:t>
            </a:r>
            <a:r>
              <a:rPr b="1" lang="en">
                <a:solidFill>
                  <a:schemeClr val="dk1"/>
                </a:solidFill>
                <a:latin typeface="Calibri"/>
                <a:ea typeface="Calibri"/>
                <a:cs typeface="Calibri"/>
                <a:sym typeface="Calibri"/>
              </a:rPr>
              <a:t>             	</a:t>
            </a:r>
            <a:r>
              <a:rPr lang="en">
                <a:solidFill>
                  <a:schemeClr val="dk1"/>
                </a:solidFill>
                <a:latin typeface="Calibri"/>
                <a:ea typeface="Calibri"/>
                <a:cs typeface="Calibri"/>
                <a:sym typeface="Calibri"/>
              </a:rPr>
              <a:t>64%</a:t>
            </a:r>
            <a:r>
              <a:rPr b="1" lang="en">
                <a:solidFill>
                  <a:schemeClr val="dk1"/>
                </a:solidFill>
                <a:latin typeface="Calibri"/>
                <a:ea typeface="Calibri"/>
                <a:cs typeface="Calibri"/>
                <a:sym typeface="Calibri"/>
              </a:rPr>
              <a:t>            		                	</a:t>
            </a:r>
            <a:r>
              <a:rPr lang="en">
                <a:solidFill>
                  <a:schemeClr val="dk1"/>
                </a:solidFill>
                <a:latin typeface="Calibri"/>
                <a:ea typeface="Calibri"/>
                <a:cs typeface="Calibri"/>
                <a:sym typeface="Calibri"/>
              </a:rPr>
              <a:t>                    </a:t>
            </a:r>
            <a:endParaRPr>
              <a:solidFill>
                <a:schemeClr val="dk1"/>
              </a:solidFill>
              <a:latin typeface="Calibri"/>
              <a:ea typeface="Calibri"/>
              <a:cs typeface="Calibri"/>
              <a:sym typeface="Calibri"/>
            </a:endParaRPr>
          </a:p>
          <a:p>
            <a:pPr indent="0" lvl="0" marL="0" rtl="0" algn="l">
              <a:lnSpc>
                <a:spcPct val="138000"/>
              </a:lnSpc>
              <a:spcBef>
                <a:spcPts val="0"/>
              </a:spcBef>
              <a:spcAft>
                <a:spcPts val="0"/>
              </a:spcAft>
              <a:buNone/>
            </a:pPr>
            <a:r>
              <a:rPr lang="en">
                <a:solidFill>
                  <a:schemeClr val="dk1"/>
                </a:solidFill>
                <a:latin typeface="Calibri"/>
                <a:ea typeface="Calibri"/>
                <a:cs typeface="Calibri"/>
                <a:sym typeface="Calibri"/>
              </a:rPr>
              <a:t>4 + level 5</a:t>
            </a:r>
            <a:r>
              <a:rPr b="1" lang="en">
                <a:solidFill>
                  <a:schemeClr val="dk1"/>
                </a:solidFill>
                <a:latin typeface="Calibri"/>
                <a:ea typeface="Calibri"/>
                <a:cs typeface="Calibri"/>
                <a:sym typeface="Calibri"/>
              </a:rPr>
              <a:t>           	</a:t>
            </a:r>
            <a:r>
              <a:rPr b="1" lang="en">
                <a:solidFill>
                  <a:srgbClr val="B6D7A8"/>
                </a:solidFill>
                <a:latin typeface="Calibri"/>
                <a:ea typeface="Calibri"/>
                <a:cs typeface="Calibri"/>
                <a:sym typeface="Calibri"/>
              </a:rPr>
              <a:t>73%</a:t>
            </a:r>
            <a:r>
              <a:rPr b="1" lang="en">
                <a:solidFill>
                  <a:schemeClr val="dk1"/>
                </a:solidFill>
                <a:latin typeface="Calibri"/>
                <a:ea typeface="Calibri"/>
                <a:cs typeface="Calibri"/>
                <a:sym typeface="Calibri"/>
              </a:rPr>
              <a:t>		</a:t>
            </a:r>
            <a:r>
              <a:rPr lang="en">
                <a:solidFill>
                  <a:schemeClr val="dk1"/>
                </a:solidFill>
                <a:latin typeface="Calibri"/>
                <a:ea typeface="Calibri"/>
                <a:cs typeface="Calibri"/>
                <a:sym typeface="Calibri"/>
              </a:rPr>
              <a:t>70%</a:t>
            </a:r>
            <a:r>
              <a:rPr b="1" lang="en">
                <a:solidFill>
                  <a:schemeClr val="dk1"/>
                </a:solidFill>
                <a:latin typeface="Calibri"/>
                <a:ea typeface="Calibri"/>
                <a:cs typeface="Calibri"/>
                <a:sym typeface="Calibri"/>
              </a:rPr>
              <a:t>		</a:t>
            </a:r>
            <a:r>
              <a:rPr lang="en">
                <a:solidFill>
                  <a:schemeClr val="dk1"/>
                </a:solidFill>
                <a:latin typeface="Calibri"/>
                <a:ea typeface="Calibri"/>
                <a:cs typeface="Calibri"/>
                <a:sym typeface="Calibri"/>
              </a:rPr>
              <a:t>77%</a:t>
            </a:r>
            <a:r>
              <a:rPr b="1" lang="en">
                <a:solidFill>
                  <a:schemeClr val="dk1"/>
                </a:solidFill>
                <a:latin typeface="Calibri"/>
                <a:ea typeface="Calibri"/>
                <a:cs typeface="Calibri"/>
                <a:sym typeface="Calibri"/>
              </a:rPr>
              <a:t>		</a:t>
            </a:r>
            <a:r>
              <a:rPr lang="en">
                <a:solidFill>
                  <a:schemeClr val="dk1"/>
                </a:solidFill>
                <a:latin typeface="Calibri"/>
                <a:ea typeface="Calibri"/>
                <a:cs typeface="Calibri"/>
                <a:sym typeface="Calibri"/>
              </a:rPr>
              <a:t>80%</a:t>
            </a:r>
            <a:r>
              <a:rPr b="1" lang="en">
                <a:solidFill>
                  <a:schemeClr val="dk1"/>
                </a:solidFill>
                <a:latin typeface="Calibri"/>
                <a:ea typeface="Calibri"/>
                <a:cs typeface="Calibri"/>
                <a:sym typeface="Calibri"/>
              </a:rPr>
              <a:t>		</a:t>
            </a:r>
            <a:r>
              <a:rPr lang="en">
                <a:solidFill>
                  <a:schemeClr val="dk1"/>
                </a:solidFill>
                <a:latin typeface="Calibri"/>
                <a:ea typeface="Calibri"/>
                <a:cs typeface="Calibri"/>
                <a:sym typeface="Calibri"/>
              </a:rPr>
              <a:t>75%</a:t>
            </a:r>
            <a:r>
              <a:rPr b="1" lang="en">
                <a:solidFill>
                  <a:schemeClr val="dk1"/>
                </a:solidFill>
                <a:latin typeface="Calibri"/>
                <a:ea typeface="Calibri"/>
                <a:cs typeface="Calibri"/>
                <a:sym typeface="Calibri"/>
              </a:rPr>
              <a:t>            	</a:t>
            </a:r>
            <a:r>
              <a:rPr lang="en">
                <a:solidFill>
                  <a:schemeClr val="dk1"/>
                </a:solidFill>
                <a:latin typeface="Calibri"/>
                <a:ea typeface="Calibri"/>
                <a:cs typeface="Calibri"/>
                <a:sym typeface="Calibri"/>
              </a:rPr>
              <a:t>84%	</a:t>
            </a:r>
            <a:r>
              <a:rPr b="1" lang="en">
                <a:solidFill>
                  <a:schemeClr val="dk1"/>
                </a:solidFill>
                <a:latin typeface="Calibri"/>
                <a:ea typeface="Calibri"/>
                <a:cs typeface="Calibri"/>
                <a:sym typeface="Calibri"/>
              </a:rPr>
              <a:t>       	</a:t>
            </a:r>
            <a:r>
              <a:rPr lang="en">
                <a:solidFill>
                  <a:schemeClr val="dk1"/>
                </a:solidFill>
                <a:latin typeface="Calibri"/>
                <a:ea typeface="Calibri"/>
                <a:cs typeface="Calibri"/>
                <a:sym typeface="Calibri"/>
              </a:rPr>
              <a:t>71%</a:t>
            </a:r>
            <a:r>
              <a:rPr b="1" lang="en">
                <a:solidFill>
                  <a:schemeClr val="dk1"/>
                </a:solidFill>
                <a:latin typeface="Calibri"/>
                <a:ea typeface="Calibri"/>
                <a:cs typeface="Calibri"/>
                <a:sym typeface="Calibri"/>
              </a:rPr>
              <a:t>           	</a:t>
            </a:r>
            <a:r>
              <a:rPr lang="en">
                <a:solidFill>
                  <a:schemeClr val="dk1"/>
                </a:solidFill>
                <a:latin typeface="Calibri"/>
                <a:ea typeface="Calibri"/>
                <a:cs typeface="Calibri"/>
                <a:sym typeface="Calibri"/>
              </a:rPr>
              <a:t>69%             </a:t>
            </a:r>
            <a:endParaRPr>
              <a:solidFill>
                <a:schemeClr val="dk1"/>
              </a:solidFill>
              <a:latin typeface="Calibri"/>
              <a:ea typeface="Calibri"/>
              <a:cs typeface="Calibri"/>
              <a:sym typeface="Calibri"/>
            </a:endParaRPr>
          </a:p>
          <a:p>
            <a:pPr indent="0" lvl="0" marL="0" rtl="0" algn="l">
              <a:lnSpc>
                <a:spcPct val="138000"/>
              </a:lnSpc>
              <a:spcBef>
                <a:spcPts val="0"/>
              </a:spcBef>
              <a:spcAft>
                <a:spcPts val="0"/>
              </a:spcAft>
              <a:buNone/>
            </a:pPr>
            <a:r>
              <a:t/>
            </a:r>
            <a:endParaRPr>
              <a:solidFill>
                <a:schemeClr val="dk1"/>
              </a:solidFill>
              <a:latin typeface="Calibri"/>
              <a:ea typeface="Calibri"/>
              <a:cs typeface="Calibri"/>
              <a:sym typeface="Calibri"/>
            </a:endParaRPr>
          </a:p>
          <a:p>
            <a:pPr indent="0" lvl="0" marL="0" rtl="0" algn="l">
              <a:lnSpc>
                <a:spcPct val="138000"/>
              </a:lnSpc>
              <a:spcBef>
                <a:spcPts val="0"/>
              </a:spcBef>
              <a:spcAft>
                <a:spcPts val="0"/>
              </a:spcAft>
              <a:buNone/>
            </a:pPr>
            <a:r>
              <a:rPr lang="en">
                <a:solidFill>
                  <a:schemeClr val="dk1"/>
                </a:solidFill>
                <a:latin typeface="Calibri"/>
                <a:ea typeface="Calibri"/>
                <a:cs typeface="Calibri"/>
                <a:sym typeface="Calibri"/>
              </a:rPr>
              <a:t>4 + level 3		</a:t>
            </a:r>
            <a:r>
              <a:rPr b="1" lang="en">
                <a:solidFill>
                  <a:srgbClr val="B6D7A8"/>
                </a:solidFill>
                <a:latin typeface="Calibri"/>
                <a:ea typeface="Calibri"/>
                <a:cs typeface="Calibri"/>
                <a:sym typeface="Calibri"/>
              </a:rPr>
              <a:t>96%</a:t>
            </a:r>
            <a:r>
              <a:rPr lang="en">
                <a:solidFill>
                  <a:schemeClr val="dk1"/>
                </a:solidFill>
                <a:latin typeface="Calibri"/>
                <a:ea typeface="Calibri"/>
                <a:cs typeface="Calibri"/>
                <a:sym typeface="Calibri"/>
              </a:rPr>
              <a:t>		89%		93%</a:t>
            </a:r>
            <a:r>
              <a:rPr lang="en">
                <a:solidFill>
                  <a:srgbClr val="F3F3F3"/>
                </a:solidFill>
                <a:latin typeface="Calibri"/>
                <a:ea typeface="Calibri"/>
                <a:cs typeface="Calibri"/>
                <a:sym typeface="Calibri"/>
              </a:rPr>
              <a:t>		95% </a:t>
            </a:r>
            <a:r>
              <a:rPr lang="en" sz="1100">
                <a:latin typeface="Calibri"/>
                <a:ea typeface="Calibri"/>
                <a:cs typeface="Calibri"/>
                <a:sym typeface="Calibri"/>
              </a:rPr>
              <a:t> 		</a:t>
            </a:r>
            <a:r>
              <a:rPr lang="en">
                <a:solidFill>
                  <a:schemeClr val="dk1"/>
                </a:solidFill>
                <a:latin typeface="Calibri"/>
                <a:ea typeface="Calibri"/>
                <a:cs typeface="Calibri"/>
                <a:sym typeface="Calibri"/>
              </a:rPr>
              <a:t>91%		96%		93%</a:t>
            </a:r>
            <a:endParaRPr>
              <a:solidFill>
                <a:schemeClr val="dk1"/>
              </a:solidFill>
              <a:latin typeface="Calibri"/>
              <a:ea typeface="Calibri"/>
              <a:cs typeface="Calibri"/>
              <a:sym typeface="Calibri"/>
            </a:endParaRPr>
          </a:p>
          <a:p>
            <a:pPr indent="0" lvl="0" marL="0" rtl="0" algn="l">
              <a:lnSpc>
                <a:spcPct val="138000"/>
              </a:lnSpc>
              <a:spcBef>
                <a:spcPts val="0"/>
              </a:spcBef>
              <a:spcAft>
                <a:spcPts val="0"/>
              </a:spcAft>
              <a:buNone/>
            </a:pPr>
            <a:r>
              <a:t/>
            </a:r>
            <a:endParaRPr>
              <a:solidFill>
                <a:schemeClr val="dk1"/>
              </a:solidFill>
              <a:latin typeface="Calibri"/>
              <a:ea typeface="Calibri"/>
              <a:cs typeface="Calibri"/>
              <a:sym typeface="Calibri"/>
            </a:endParaRPr>
          </a:p>
          <a:p>
            <a:pPr indent="0" lvl="0" marL="0" rtl="0" algn="l">
              <a:lnSpc>
                <a:spcPct val="138000"/>
              </a:lnSpc>
              <a:spcBef>
                <a:spcPts val="0"/>
              </a:spcBef>
              <a:spcAft>
                <a:spcPts val="0"/>
              </a:spcAft>
              <a:buNone/>
            </a:pPr>
            <a:r>
              <a:rPr lang="en">
                <a:solidFill>
                  <a:schemeClr val="dk1"/>
                </a:solidFill>
                <a:latin typeface="Calibri"/>
                <a:ea typeface="Calibri"/>
                <a:cs typeface="Calibri"/>
                <a:sym typeface="Calibri"/>
              </a:rPr>
              <a:t>5+ level 3		</a:t>
            </a:r>
            <a:r>
              <a:rPr b="1" lang="en">
                <a:solidFill>
                  <a:srgbClr val="D9EAD3"/>
                </a:solidFill>
                <a:latin typeface="Calibri"/>
                <a:ea typeface="Calibri"/>
                <a:cs typeface="Calibri"/>
                <a:sym typeface="Calibri"/>
              </a:rPr>
              <a:t>92%</a:t>
            </a:r>
            <a:endParaRPr b="1">
              <a:solidFill>
                <a:srgbClr val="D9EAD3"/>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2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Calibri"/>
                <a:ea typeface="Calibri"/>
                <a:cs typeface="Calibri"/>
                <a:sym typeface="Calibri"/>
              </a:rPr>
              <a:t>So what next? </a:t>
            </a:r>
            <a:r>
              <a:rPr lang="en">
                <a:latin typeface="Caveat"/>
                <a:ea typeface="Caveat"/>
                <a:cs typeface="Caveat"/>
                <a:sym typeface="Caveat"/>
              </a:rPr>
              <a:t>Focus on 5 Higher Candidates</a:t>
            </a:r>
            <a:endParaRPr>
              <a:latin typeface="Caveat"/>
              <a:ea typeface="Caveat"/>
              <a:cs typeface="Caveat"/>
              <a:sym typeface="Caveat"/>
            </a:endParaRPr>
          </a:p>
        </p:txBody>
      </p:sp>
      <p:sp>
        <p:nvSpPr>
          <p:cNvPr id="146" name="Google Shape;146;p23"/>
          <p:cNvSpPr txBox="1"/>
          <p:nvPr>
            <p:ph idx="1" type="body"/>
          </p:nvPr>
        </p:nvSpPr>
        <p:spPr>
          <a:xfrm>
            <a:off x="311700" y="1080775"/>
            <a:ext cx="8520600" cy="3802500"/>
          </a:xfrm>
          <a:prstGeom prst="rect">
            <a:avLst/>
          </a:prstGeom>
        </p:spPr>
        <p:txBody>
          <a:bodyPr anchorCtr="0" anchor="t" bIns="91425" lIns="91425" spcFirstLastPara="1" rIns="91425" wrap="square" tIns="91425">
            <a:normAutofit/>
          </a:bodyPr>
          <a:lstStyle/>
          <a:p>
            <a:pPr indent="0" lvl="0" marL="0" rtl="0" algn="l">
              <a:lnSpc>
                <a:spcPct val="100000"/>
              </a:lnSpc>
              <a:spcBef>
                <a:spcPts val="0"/>
              </a:spcBef>
              <a:spcAft>
                <a:spcPts val="0"/>
              </a:spcAft>
              <a:buNone/>
            </a:pPr>
            <a:r>
              <a:rPr b="1" lang="en" sz="1200">
                <a:solidFill>
                  <a:schemeClr val="dk1"/>
                </a:solidFill>
                <a:latin typeface="Calibri"/>
                <a:ea typeface="Calibri"/>
                <a:cs typeface="Calibri"/>
                <a:sym typeface="Calibri"/>
              </a:rPr>
              <a:t>S5 Group 1 </a:t>
            </a:r>
            <a:r>
              <a:rPr lang="en" sz="1200">
                <a:solidFill>
                  <a:schemeClr val="dk1"/>
                </a:solidFill>
                <a:latin typeface="Calibri"/>
                <a:ea typeface="Calibri"/>
                <a:cs typeface="Calibri"/>
                <a:sym typeface="Calibri"/>
              </a:rPr>
              <a:t>(45 pupils):  	These learners are doing 5 Highers from A at N5 and should be secure </a:t>
            </a:r>
            <a:endParaRPr sz="1200">
              <a:solidFill>
                <a:schemeClr val="dk1"/>
              </a:solidFill>
              <a:latin typeface="Calibri"/>
              <a:ea typeface="Calibri"/>
              <a:cs typeface="Calibri"/>
              <a:sym typeface="Calibri"/>
            </a:endParaRPr>
          </a:p>
          <a:p>
            <a:pPr indent="0" lvl="0" marL="0" rtl="0" algn="l">
              <a:lnSpc>
                <a:spcPct val="100000"/>
              </a:lnSpc>
              <a:spcBef>
                <a:spcPts val="0"/>
              </a:spcBef>
              <a:spcAft>
                <a:spcPts val="0"/>
              </a:spcAft>
              <a:buNone/>
            </a:pPr>
            <a:r>
              <a:rPr b="1" lang="en" sz="1200">
                <a:solidFill>
                  <a:schemeClr val="dk1"/>
                </a:solidFill>
                <a:latin typeface="Calibri"/>
                <a:ea typeface="Calibri"/>
                <a:cs typeface="Calibri"/>
                <a:sym typeface="Calibri"/>
              </a:rPr>
              <a:t>S5 Group 2 </a:t>
            </a:r>
            <a:r>
              <a:rPr lang="en" sz="1200">
                <a:solidFill>
                  <a:schemeClr val="dk1"/>
                </a:solidFill>
                <a:latin typeface="Calibri"/>
                <a:ea typeface="Calibri"/>
                <a:cs typeface="Calibri"/>
                <a:sym typeface="Calibri"/>
              </a:rPr>
              <a:t>(20 pupils):  	These pupils are doing 5 Highers from 4 As.  The subject that is coloured yellow or blue, denotes a crash</a:t>
            </a:r>
            <a:endParaRPr sz="1200">
              <a:solidFill>
                <a:schemeClr val="dk1"/>
              </a:solidFill>
              <a:latin typeface="Calibri"/>
              <a:ea typeface="Calibri"/>
              <a:cs typeface="Calibri"/>
              <a:sym typeface="Calibri"/>
            </a:endParaRPr>
          </a:p>
          <a:p>
            <a:pPr indent="0" lvl="0" marL="0" rtl="0" algn="l">
              <a:lnSpc>
                <a:spcPct val="100000"/>
              </a:lnSpc>
              <a:spcBef>
                <a:spcPts val="0"/>
              </a:spcBef>
              <a:spcAft>
                <a:spcPts val="0"/>
              </a:spcAft>
              <a:buNone/>
            </a:pPr>
            <a:r>
              <a:rPr lang="en" sz="1200">
                <a:solidFill>
                  <a:schemeClr val="dk1"/>
                </a:solidFill>
                <a:latin typeface="Calibri"/>
                <a:ea typeface="Calibri"/>
                <a:cs typeface="Calibri"/>
                <a:sym typeface="Calibri"/>
              </a:rPr>
              <a:t> 				(blue) or progressing from a B at N5 (yellow)</a:t>
            </a:r>
            <a:endParaRPr sz="1200">
              <a:solidFill>
                <a:schemeClr val="dk1"/>
              </a:solidFill>
              <a:latin typeface="Calibri"/>
              <a:ea typeface="Calibri"/>
              <a:cs typeface="Calibri"/>
              <a:sym typeface="Calibri"/>
            </a:endParaRPr>
          </a:p>
          <a:p>
            <a:pPr indent="0" lvl="0" marL="0" rtl="0" algn="l">
              <a:lnSpc>
                <a:spcPct val="100000"/>
              </a:lnSpc>
              <a:spcBef>
                <a:spcPts val="0"/>
              </a:spcBef>
              <a:spcAft>
                <a:spcPts val="0"/>
              </a:spcAft>
              <a:buNone/>
            </a:pPr>
            <a:r>
              <a:rPr b="1" lang="en" sz="1200">
                <a:solidFill>
                  <a:schemeClr val="dk1"/>
                </a:solidFill>
                <a:latin typeface="Calibri"/>
                <a:ea typeface="Calibri"/>
                <a:cs typeface="Calibri"/>
                <a:sym typeface="Calibri"/>
              </a:rPr>
              <a:t>S5 Group 3 </a:t>
            </a:r>
            <a:r>
              <a:rPr lang="en" sz="1200">
                <a:solidFill>
                  <a:schemeClr val="dk1"/>
                </a:solidFill>
                <a:latin typeface="Calibri"/>
                <a:ea typeface="Calibri"/>
                <a:cs typeface="Calibri"/>
                <a:sym typeface="Calibri"/>
              </a:rPr>
              <a:t>(21 pupils):  	These learners are the least secure of our 5 Higher candidates.  They will need the most support and					 intervention from the start.  Where your subject is red, the learner is progressing from a C pass at N5.</a:t>
            </a:r>
            <a:endParaRPr sz="1200">
              <a:solidFill>
                <a:schemeClr val="dk1"/>
              </a:solidFill>
              <a:latin typeface="Calibri"/>
              <a:ea typeface="Calibri"/>
              <a:cs typeface="Calibri"/>
              <a:sym typeface="Calibri"/>
            </a:endParaRPr>
          </a:p>
          <a:p>
            <a:pPr indent="0" lvl="0" marL="0" rtl="0" algn="l">
              <a:lnSpc>
                <a:spcPct val="100000"/>
              </a:lnSpc>
              <a:spcBef>
                <a:spcPts val="1200"/>
              </a:spcBef>
              <a:spcAft>
                <a:spcPts val="0"/>
              </a:spcAft>
              <a:buNone/>
            </a:pPr>
            <a:r>
              <a:t/>
            </a:r>
            <a:endParaRPr sz="1200">
              <a:solidFill>
                <a:schemeClr val="dk1"/>
              </a:solidFill>
              <a:latin typeface="Calibri"/>
              <a:ea typeface="Calibri"/>
              <a:cs typeface="Calibri"/>
              <a:sym typeface="Calibri"/>
            </a:endParaRPr>
          </a:p>
          <a:p>
            <a:pPr indent="0" lvl="0" marL="0" rtl="0" algn="ctr">
              <a:lnSpc>
                <a:spcPct val="100000"/>
              </a:lnSpc>
              <a:spcBef>
                <a:spcPts val="1200"/>
              </a:spcBef>
              <a:spcAft>
                <a:spcPts val="0"/>
              </a:spcAft>
              <a:buNone/>
            </a:pPr>
            <a:r>
              <a:rPr i="1" lang="en" sz="1200">
                <a:solidFill>
                  <a:srgbClr val="F1C232"/>
                </a:solidFill>
                <a:latin typeface="Calibri"/>
                <a:ea typeface="Calibri"/>
                <a:cs typeface="Calibri"/>
                <a:sym typeface="Calibri"/>
              </a:rPr>
              <a:t>There were 158 pupils in this cohort at census time in S4 - all passing would be 54% of cohort attaining 5 Highers.</a:t>
            </a:r>
            <a:endParaRPr i="1" sz="1200">
              <a:solidFill>
                <a:srgbClr val="F1C232"/>
              </a:solidFill>
              <a:latin typeface="Calibri"/>
              <a:ea typeface="Calibri"/>
              <a:cs typeface="Calibri"/>
              <a:sym typeface="Calibri"/>
            </a:endParaRPr>
          </a:p>
          <a:p>
            <a:pPr indent="0" lvl="0" marL="0" rtl="0" algn="l">
              <a:lnSpc>
                <a:spcPct val="138000"/>
              </a:lnSpc>
              <a:spcBef>
                <a:spcPts val="1200"/>
              </a:spcBef>
              <a:spcAft>
                <a:spcPts val="0"/>
              </a:spcAft>
              <a:buNone/>
            </a:pPr>
            <a:r>
              <a:rPr b="1" lang="en" sz="1200">
                <a:solidFill>
                  <a:schemeClr val="dk1"/>
                </a:solidFill>
                <a:latin typeface="Calibri"/>
                <a:ea typeface="Calibri"/>
                <a:cs typeface="Calibri"/>
                <a:sym typeface="Calibri"/>
              </a:rPr>
              <a:t>Interventions:</a:t>
            </a:r>
            <a:endParaRPr b="1" sz="1200">
              <a:solidFill>
                <a:schemeClr val="dk1"/>
              </a:solidFill>
              <a:latin typeface="Calibri"/>
              <a:ea typeface="Calibri"/>
              <a:cs typeface="Calibri"/>
              <a:sym typeface="Calibri"/>
            </a:endParaRPr>
          </a:p>
          <a:p>
            <a:pPr indent="-298450" lvl="0" marL="558800" rtl="0" algn="l">
              <a:spcBef>
                <a:spcPts val="0"/>
              </a:spcBef>
              <a:spcAft>
                <a:spcPts val="0"/>
              </a:spcAft>
              <a:buClr>
                <a:schemeClr val="dk1"/>
              </a:buClr>
              <a:buSzPts val="1100"/>
              <a:buFont typeface="Arial"/>
              <a:buChar char="■"/>
            </a:pPr>
            <a:r>
              <a:rPr lang="en" sz="1200">
                <a:solidFill>
                  <a:schemeClr val="dk1"/>
                </a:solidFill>
                <a:latin typeface="Calibri"/>
                <a:ea typeface="Calibri"/>
                <a:cs typeface="Calibri"/>
                <a:sym typeface="Calibri"/>
              </a:rPr>
              <a:t>In </a:t>
            </a:r>
            <a:r>
              <a:rPr b="1" lang="en" sz="1200">
                <a:solidFill>
                  <a:schemeClr val="dk1"/>
                </a:solidFill>
                <a:latin typeface="Calibri"/>
                <a:ea typeface="Calibri"/>
                <a:cs typeface="Calibri"/>
                <a:sym typeface="Calibri"/>
              </a:rPr>
              <a:t>class monitoring and support</a:t>
            </a:r>
            <a:r>
              <a:rPr lang="en" sz="1200">
                <a:solidFill>
                  <a:schemeClr val="dk1"/>
                </a:solidFill>
                <a:latin typeface="Calibri"/>
                <a:ea typeface="Calibri"/>
                <a:cs typeface="Calibri"/>
                <a:sym typeface="Calibri"/>
              </a:rPr>
              <a:t> by teacher</a:t>
            </a:r>
            <a:endParaRPr sz="1200">
              <a:solidFill>
                <a:schemeClr val="dk1"/>
              </a:solidFill>
              <a:latin typeface="Calibri"/>
              <a:ea typeface="Calibri"/>
              <a:cs typeface="Calibri"/>
              <a:sym typeface="Calibri"/>
            </a:endParaRPr>
          </a:p>
          <a:p>
            <a:pPr indent="-298450" lvl="0" marL="558800" rtl="0" algn="l">
              <a:spcBef>
                <a:spcPts val="0"/>
              </a:spcBef>
              <a:spcAft>
                <a:spcPts val="0"/>
              </a:spcAft>
              <a:buClr>
                <a:schemeClr val="dk1"/>
              </a:buClr>
              <a:buSzPts val="1100"/>
              <a:buFont typeface="Arial"/>
              <a:buChar char="■"/>
            </a:pPr>
            <a:r>
              <a:rPr lang="en" sz="1200">
                <a:solidFill>
                  <a:schemeClr val="dk1"/>
                </a:solidFill>
                <a:latin typeface="Calibri"/>
                <a:ea typeface="Calibri"/>
                <a:cs typeface="Calibri"/>
                <a:sym typeface="Calibri"/>
              </a:rPr>
              <a:t>Regular </a:t>
            </a:r>
            <a:r>
              <a:rPr b="1" lang="en" sz="1200">
                <a:solidFill>
                  <a:schemeClr val="dk1"/>
                </a:solidFill>
                <a:latin typeface="Calibri"/>
                <a:ea typeface="Calibri"/>
                <a:cs typeface="Calibri"/>
                <a:sym typeface="Calibri"/>
              </a:rPr>
              <a:t>retrieval </a:t>
            </a:r>
            <a:r>
              <a:rPr lang="en" sz="1200">
                <a:solidFill>
                  <a:schemeClr val="dk1"/>
                </a:solidFill>
                <a:latin typeface="Calibri"/>
                <a:ea typeface="Calibri"/>
                <a:cs typeface="Calibri"/>
                <a:sym typeface="Calibri"/>
              </a:rPr>
              <a:t>quizzes </a:t>
            </a:r>
            <a:endParaRPr sz="1200">
              <a:solidFill>
                <a:schemeClr val="dk1"/>
              </a:solidFill>
              <a:latin typeface="Calibri"/>
              <a:ea typeface="Calibri"/>
              <a:cs typeface="Calibri"/>
              <a:sym typeface="Calibri"/>
            </a:endParaRPr>
          </a:p>
          <a:p>
            <a:pPr indent="-298450" lvl="0" marL="558800" rtl="0" algn="l">
              <a:spcBef>
                <a:spcPts val="0"/>
              </a:spcBef>
              <a:spcAft>
                <a:spcPts val="0"/>
              </a:spcAft>
              <a:buClr>
                <a:schemeClr val="dk1"/>
              </a:buClr>
              <a:buSzPts val="1100"/>
              <a:buFont typeface="Arial"/>
              <a:buChar char="■"/>
            </a:pPr>
            <a:r>
              <a:rPr lang="en" sz="1200">
                <a:solidFill>
                  <a:schemeClr val="dk1"/>
                </a:solidFill>
                <a:latin typeface="Calibri"/>
                <a:ea typeface="Calibri"/>
                <a:cs typeface="Calibri"/>
                <a:sym typeface="Calibri"/>
              </a:rPr>
              <a:t>Carefully consider the</a:t>
            </a:r>
            <a:r>
              <a:rPr b="1" lang="en" sz="1200">
                <a:solidFill>
                  <a:schemeClr val="dk1"/>
                </a:solidFill>
                <a:latin typeface="Calibri"/>
                <a:ea typeface="Calibri"/>
                <a:cs typeface="Calibri"/>
                <a:sym typeface="Calibri"/>
              </a:rPr>
              <a:t> groupings/ pairs</a:t>
            </a:r>
            <a:r>
              <a:rPr lang="en" sz="1200">
                <a:solidFill>
                  <a:schemeClr val="dk1"/>
                </a:solidFill>
                <a:latin typeface="Calibri"/>
                <a:ea typeface="Calibri"/>
                <a:cs typeface="Calibri"/>
                <a:sym typeface="Calibri"/>
              </a:rPr>
              <a:t> that these learners are in</a:t>
            </a:r>
            <a:endParaRPr sz="1200">
              <a:solidFill>
                <a:schemeClr val="dk1"/>
              </a:solidFill>
              <a:latin typeface="Calibri"/>
              <a:ea typeface="Calibri"/>
              <a:cs typeface="Calibri"/>
              <a:sym typeface="Calibri"/>
            </a:endParaRPr>
          </a:p>
          <a:p>
            <a:pPr indent="-298450" lvl="0" marL="558800" rtl="0" algn="l">
              <a:spcBef>
                <a:spcPts val="0"/>
              </a:spcBef>
              <a:spcAft>
                <a:spcPts val="0"/>
              </a:spcAft>
              <a:buClr>
                <a:schemeClr val="dk1"/>
              </a:buClr>
              <a:buSzPts val="1100"/>
              <a:buFont typeface="Arial"/>
              <a:buChar char="■"/>
            </a:pPr>
            <a:r>
              <a:rPr b="1" lang="en" sz="1200">
                <a:solidFill>
                  <a:schemeClr val="dk1"/>
                </a:solidFill>
                <a:latin typeface="Calibri"/>
                <a:ea typeface="Calibri"/>
                <a:cs typeface="Calibri"/>
                <a:sym typeface="Calibri"/>
              </a:rPr>
              <a:t>Peer mentoring</a:t>
            </a:r>
            <a:r>
              <a:rPr lang="en" sz="1200">
                <a:solidFill>
                  <a:schemeClr val="dk1"/>
                </a:solidFill>
                <a:latin typeface="Calibri"/>
                <a:ea typeface="Calibri"/>
                <a:cs typeface="Calibri"/>
                <a:sym typeface="Calibri"/>
              </a:rPr>
              <a:t> (</a:t>
            </a:r>
            <a:r>
              <a:rPr lang="en" sz="1200" u="sng">
                <a:solidFill>
                  <a:schemeClr val="dk1"/>
                </a:solidFill>
                <a:latin typeface="Calibri"/>
                <a:ea typeface="Calibri"/>
                <a:cs typeface="Calibri"/>
                <a:sym typeface="Calibri"/>
                <a:hlinkClick r:id="rId3">
                  <a:extLst>
                    <a:ext uri="{A12FA001-AC4F-418D-AE19-62706E023703}">
                      <ahyp:hlinkClr val="tx"/>
                    </a:ext>
                  </a:extLst>
                </a:hlinkClick>
              </a:rPr>
              <a:t>S6 pupils with Higher passes and time</a:t>
            </a:r>
            <a:r>
              <a:rPr lang="en" sz="1200">
                <a:solidFill>
                  <a:schemeClr val="dk1"/>
                </a:solidFill>
                <a:latin typeface="Calibri"/>
                <a:ea typeface="Calibri"/>
                <a:cs typeface="Calibri"/>
                <a:sym typeface="Calibri"/>
              </a:rPr>
              <a:t>)</a:t>
            </a:r>
            <a:endParaRPr sz="1200">
              <a:solidFill>
                <a:schemeClr val="dk1"/>
              </a:solidFill>
              <a:latin typeface="Calibri"/>
              <a:ea typeface="Calibri"/>
              <a:cs typeface="Calibri"/>
              <a:sym typeface="Calibri"/>
            </a:endParaRPr>
          </a:p>
          <a:p>
            <a:pPr indent="-298450" lvl="0" marL="558800" rtl="0" algn="l">
              <a:spcBef>
                <a:spcPts val="0"/>
              </a:spcBef>
              <a:spcAft>
                <a:spcPts val="0"/>
              </a:spcAft>
              <a:buClr>
                <a:schemeClr val="dk1"/>
              </a:buClr>
              <a:buSzPts val="1100"/>
              <a:buFont typeface="Arial"/>
              <a:buChar char="■"/>
            </a:pPr>
            <a:r>
              <a:rPr lang="en" sz="1200">
                <a:solidFill>
                  <a:schemeClr val="dk1"/>
                </a:solidFill>
                <a:latin typeface="Calibri"/>
                <a:ea typeface="Calibri"/>
                <a:cs typeface="Calibri"/>
                <a:sym typeface="Calibri"/>
              </a:rPr>
              <a:t>Regular </a:t>
            </a:r>
            <a:r>
              <a:rPr b="1" lang="en" sz="1200">
                <a:solidFill>
                  <a:schemeClr val="dk1"/>
                </a:solidFill>
                <a:latin typeface="Calibri"/>
                <a:ea typeface="Calibri"/>
                <a:cs typeface="Calibri"/>
                <a:sym typeface="Calibri"/>
              </a:rPr>
              <a:t>past paper</a:t>
            </a:r>
            <a:r>
              <a:rPr lang="en" sz="1200">
                <a:solidFill>
                  <a:schemeClr val="dk1"/>
                </a:solidFill>
                <a:latin typeface="Calibri"/>
                <a:ea typeface="Calibri"/>
                <a:cs typeface="Calibri"/>
                <a:sym typeface="Calibri"/>
              </a:rPr>
              <a:t> homework to guide revision</a:t>
            </a:r>
            <a:endParaRPr sz="1200">
              <a:solidFill>
                <a:schemeClr val="dk1"/>
              </a:solidFill>
              <a:latin typeface="Calibri"/>
              <a:ea typeface="Calibri"/>
              <a:cs typeface="Calibri"/>
              <a:sym typeface="Calibri"/>
            </a:endParaRPr>
          </a:p>
          <a:p>
            <a:pPr indent="0" lvl="0" marL="457200" rtl="0" algn="l">
              <a:spcBef>
                <a:spcPts val="0"/>
              </a:spcBef>
              <a:spcAft>
                <a:spcPts val="0"/>
              </a:spcAft>
              <a:buNone/>
            </a:pPr>
            <a:r>
              <a:t/>
            </a:r>
            <a:endParaRPr sz="1200">
              <a:solidFill>
                <a:schemeClr val="dk1"/>
              </a:solidFill>
              <a:latin typeface="Calibri"/>
              <a:ea typeface="Calibri"/>
              <a:cs typeface="Calibri"/>
              <a:sym typeface="Calibri"/>
            </a:endParaRPr>
          </a:p>
          <a:p>
            <a:pPr indent="0" lvl="0" marL="0" rtl="0" algn="l">
              <a:lnSpc>
                <a:spcPct val="100000"/>
              </a:lnSpc>
              <a:spcBef>
                <a:spcPts val="0"/>
              </a:spcBef>
              <a:spcAft>
                <a:spcPts val="1200"/>
              </a:spcAft>
              <a:buNone/>
            </a:pPr>
            <a:r>
              <a:rPr b="1" lang="en" sz="1200">
                <a:solidFill>
                  <a:schemeClr val="dk1"/>
                </a:solidFill>
                <a:latin typeface="Calibri"/>
                <a:ea typeface="Calibri"/>
                <a:cs typeface="Calibri"/>
                <a:sym typeface="Calibri"/>
              </a:rPr>
              <a:t>Supported Study:</a:t>
            </a:r>
            <a:r>
              <a:rPr lang="en" sz="1200">
                <a:solidFill>
                  <a:schemeClr val="dk1"/>
                </a:solidFill>
                <a:latin typeface="Calibri"/>
                <a:ea typeface="Calibri"/>
                <a:cs typeface="Calibri"/>
                <a:sym typeface="Calibri"/>
              </a:rPr>
              <a:t> £15,000 funding is available for targeted out of school hours study sessions.  </a:t>
            </a:r>
            <a:endParaRPr i="1" sz="1200">
              <a:solidFill>
                <a:schemeClr val="dk1"/>
              </a:solidFill>
              <a:latin typeface="Calibri"/>
              <a:ea typeface="Calibri"/>
              <a:cs typeface="Calibri"/>
              <a:sym typeface="Calibri"/>
            </a:endParaRPr>
          </a:p>
        </p:txBody>
      </p:sp>
      <p:pic>
        <p:nvPicPr>
          <p:cNvPr descr="Description: C:\Users\Elaine\Pictures\2013-01-03 new year 2013\new year 2013 085.GIF" id="147" name="Google Shape;147;p23"/>
          <p:cNvPicPr preferRelativeResize="0"/>
          <p:nvPr/>
        </p:nvPicPr>
        <p:blipFill>
          <a:blip r:embed="rId4">
            <a:alphaModFix/>
          </a:blip>
          <a:stretch>
            <a:fillRect/>
          </a:stretch>
        </p:blipFill>
        <p:spPr>
          <a:xfrm>
            <a:off x="7912950" y="277275"/>
            <a:ext cx="895350" cy="9048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2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Calibri"/>
                <a:ea typeface="Calibri"/>
                <a:cs typeface="Calibri"/>
                <a:sym typeface="Calibri"/>
              </a:rPr>
              <a:t>Digital Event for Parents &amp; Carers</a:t>
            </a:r>
            <a:endParaRPr>
              <a:latin typeface="Calibri"/>
              <a:ea typeface="Calibri"/>
              <a:cs typeface="Calibri"/>
              <a:sym typeface="Calibri"/>
            </a:endParaRPr>
          </a:p>
        </p:txBody>
      </p:sp>
      <p:sp>
        <p:nvSpPr>
          <p:cNvPr id="153" name="Google Shape;153;p2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Font typeface="Calibri"/>
              <a:buChar char="●"/>
            </a:pPr>
            <a:r>
              <a:rPr lang="en">
                <a:latin typeface="Calibri"/>
                <a:ea typeface="Calibri"/>
                <a:cs typeface="Calibri"/>
                <a:sym typeface="Calibri"/>
              </a:rPr>
              <a:t>Learning Community Approach to supporting parents &amp; carers</a:t>
            </a:r>
            <a:endParaRPr>
              <a:latin typeface="Calibri"/>
              <a:ea typeface="Calibri"/>
              <a:cs typeface="Calibri"/>
              <a:sym typeface="Calibri"/>
            </a:endParaRPr>
          </a:p>
          <a:p>
            <a:pPr indent="0" lvl="0" marL="457200" rtl="0" algn="l">
              <a:spcBef>
                <a:spcPts val="1200"/>
              </a:spcBef>
              <a:spcAft>
                <a:spcPts val="0"/>
              </a:spcAft>
              <a:buNone/>
            </a:pPr>
            <a:r>
              <a:t/>
            </a:r>
            <a:endParaRPr>
              <a:latin typeface="Calibri"/>
              <a:ea typeface="Calibri"/>
              <a:cs typeface="Calibri"/>
              <a:sym typeface="Calibri"/>
            </a:endParaRPr>
          </a:p>
          <a:p>
            <a:pPr indent="-342900" lvl="0" marL="457200" rtl="0" algn="l">
              <a:spcBef>
                <a:spcPts val="1200"/>
              </a:spcBef>
              <a:spcAft>
                <a:spcPts val="0"/>
              </a:spcAft>
              <a:buSzPts val="1800"/>
              <a:buFont typeface="Calibri"/>
              <a:buChar char="●"/>
            </a:pPr>
            <a:r>
              <a:rPr lang="en">
                <a:latin typeface="Calibri"/>
                <a:ea typeface="Calibri"/>
                <a:cs typeface="Calibri"/>
                <a:sym typeface="Calibri"/>
              </a:rPr>
              <a:t>Event at BHS likely March 2026</a:t>
            </a:r>
            <a:endParaRPr>
              <a:latin typeface="Calibri"/>
              <a:ea typeface="Calibri"/>
              <a:cs typeface="Calibri"/>
              <a:sym typeface="Calibri"/>
            </a:endParaRPr>
          </a:p>
          <a:p>
            <a:pPr indent="0" lvl="0" marL="457200" rtl="0" algn="l">
              <a:spcBef>
                <a:spcPts val="1200"/>
              </a:spcBef>
              <a:spcAft>
                <a:spcPts val="0"/>
              </a:spcAft>
              <a:buNone/>
            </a:pPr>
            <a:r>
              <a:t/>
            </a:r>
            <a:endParaRPr>
              <a:latin typeface="Calibri"/>
              <a:ea typeface="Calibri"/>
              <a:cs typeface="Calibri"/>
              <a:sym typeface="Calibri"/>
            </a:endParaRPr>
          </a:p>
          <a:p>
            <a:pPr indent="-342900" lvl="0" marL="457200" rtl="0" algn="l">
              <a:spcBef>
                <a:spcPts val="1200"/>
              </a:spcBef>
              <a:spcAft>
                <a:spcPts val="0"/>
              </a:spcAft>
              <a:buSzPts val="1800"/>
              <a:buFont typeface="Calibri"/>
              <a:buChar char="●"/>
            </a:pPr>
            <a:r>
              <a:rPr lang="en">
                <a:latin typeface="Calibri"/>
                <a:ea typeface="Calibri"/>
                <a:cs typeface="Calibri"/>
                <a:sym typeface="Calibri"/>
              </a:rPr>
              <a:t>What would be helpful to parents?</a:t>
            </a:r>
            <a:endParaRPr>
              <a:latin typeface="Calibri"/>
              <a:ea typeface="Calibri"/>
              <a:cs typeface="Calibri"/>
              <a:sym typeface="Calibri"/>
            </a:endParaRPr>
          </a:p>
          <a:p>
            <a:pPr indent="0" lvl="0" marL="457200" rtl="0" algn="l">
              <a:spcBef>
                <a:spcPts val="1200"/>
              </a:spcBef>
              <a:spcAft>
                <a:spcPts val="0"/>
              </a:spcAft>
              <a:buNone/>
            </a:pPr>
            <a:r>
              <a:rPr lang="en" u="sng">
                <a:solidFill>
                  <a:schemeClr val="hlink"/>
                </a:solidFill>
                <a:latin typeface="Calibri"/>
                <a:ea typeface="Calibri"/>
                <a:cs typeface="Calibri"/>
                <a:sym typeface="Calibri"/>
                <a:hlinkClick r:id="rId3"/>
              </a:rPr>
              <a:t>https://forms.gle/mLG5KeJciWDWhvmH6</a:t>
            </a:r>
            <a:endParaRPr>
              <a:latin typeface="Calibri"/>
              <a:ea typeface="Calibri"/>
              <a:cs typeface="Calibri"/>
              <a:sym typeface="Calibri"/>
            </a:endParaRPr>
          </a:p>
          <a:p>
            <a:pPr indent="0" lvl="0" marL="0" rtl="0" algn="l">
              <a:spcBef>
                <a:spcPts val="1200"/>
              </a:spcBef>
              <a:spcAft>
                <a:spcPts val="1200"/>
              </a:spcAft>
              <a:buNone/>
            </a:pPr>
            <a:r>
              <a:t/>
            </a:r>
            <a:endParaRPr/>
          </a:p>
        </p:txBody>
      </p:sp>
      <p:pic>
        <p:nvPicPr>
          <p:cNvPr descr="Description: C:\Users\Elaine\Pictures\2013-01-03 new year 2013\new year 2013 085.GIF" id="154" name="Google Shape;154;p24"/>
          <p:cNvPicPr preferRelativeResize="0"/>
          <p:nvPr/>
        </p:nvPicPr>
        <p:blipFill>
          <a:blip r:embed="rId4">
            <a:alphaModFix/>
          </a:blip>
          <a:stretch>
            <a:fillRect/>
          </a:stretch>
        </p:blipFill>
        <p:spPr>
          <a:xfrm>
            <a:off x="7912950" y="277275"/>
            <a:ext cx="895350" cy="9048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2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Calibri"/>
                <a:ea typeface="Calibri"/>
                <a:cs typeface="Calibri"/>
                <a:sym typeface="Calibri"/>
              </a:rPr>
              <a:t>Stirling Council Consultation on Admissions Policy</a:t>
            </a:r>
            <a:endParaRPr>
              <a:latin typeface="Calibri"/>
              <a:ea typeface="Calibri"/>
              <a:cs typeface="Calibri"/>
              <a:sym typeface="Calibri"/>
            </a:endParaRPr>
          </a:p>
        </p:txBody>
      </p:sp>
      <p:sp>
        <p:nvSpPr>
          <p:cNvPr id="160" name="Google Shape;160;p2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1200"/>
              </a:spcBef>
              <a:spcAft>
                <a:spcPts val="0"/>
              </a:spcAft>
              <a:buNone/>
            </a:pPr>
            <a:r>
              <a:rPr lang="en" sz="1100">
                <a:solidFill>
                  <a:schemeClr val="dk1"/>
                </a:solidFill>
                <a:latin typeface="Arial"/>
                <a:ea typeface="Arial"/>
                <a:cs typeface="Arial"/>
                <a:sym typeface="Arial"/>
              </a:rPr>
              <a:t>Online</a:t>
            </a:r>
            <a:r>
              <a:rPr lang="en" sz="1100">
                <a:solidFill>
                  <a:schemeClr val="dk1"/>
                </a:solidFill>
                <a:latin typeface="Arial"/>
                <a:ea typeface="Arial"/>
                <a:cs typeface="Arial"/>
                <a:sym typeface="Arial"/>
              </a:rPr>
              <a:t> Survey for Parents &amp; Carers</a:t>
            </a:r>
            <a:endParaRPr sz="1100">
              <a:solidFill>
                <a:schemeClr val="dk1"/>
              </a:solidFill>
              <a:latin typeface="Arial"/>
              <a:ea typeface="Arial"/>
              <a:cs typeface="Arial"/>
              <a:sym typeface="Arial"/>
            </a:endParaRPr>
          </a:p>
          <a:p>
            <a:pPr indent="0" lvl="0" marL="0" rtl="0" algn="l">
              <a:spcBef>
                <a:spcPts val="1200"/>
              </a:spcBef>
              <a:spcAft>
                <a:spcPts val="0"/>
              </a:spcAft>
              <a:buNone/>
            </a:pPr>
            <a:r>
              <a:rPr lang="en" sz="1100">
                <a:solidFill>
                  <a:schemeClr val="dk1"/>
                </a:solidFill>
                <a:latin typeface="Arial"/>
                <a:ea typeface="Arial"/>
                <a:cs typeface="Arial"/>
                <a:sym typeface="Arial"/>
              </a:rPr>
              <a:t>Schools, Learning and Education are currently consulting on the creation of the Education Admissions Policy. As part of this process, we are keen to hear the views of young people of all ages. </a:t>
            </a:r>
            <a:endParaRPr sz="1100">
              <a:solidFill>
                <a:schemeClr val="dk1"/>
              </a:solidFill>
              <a:latin typeface="Arial"/>
              <a:ea typeface="Arial"/>
              <a:cs typeface="Arial"/>
              <a:sym typeface="Arial"/>
            </a:endParaRPr>
          </a:p>
          <a:p>
            <a:pPr indent="-298450" lvl="0" marL="457200" rtl="0" algn="l">
              <a:spcBef>
                <a:spcPts val="1200"/>
              </a:spcBef>
              <a:spcAft>
                <a:spcPts val="0"/>
              </a:spcAft>
              <a:buClr>
                <a:schemeClr val="dk1"/>
              </a:buClr>
              <a:buSzPts val="1100"/>
              <a:buFont typeface="Arial"/>
              <a:buChar char="●"/>
            </a:pPr>
            <a:r>
              <a:rPr lang="en" sz="1100">
                <a:solidFill>
                  <a:schemeClr val="dk1"/>
                </a:solidFill>
                <a:latin typeface="Arial"/>
                <a:ea typeface="Arial"/>
                <a:cs typeface="Arial"/>
                <a:sym typeface="Arial"/>
              </a:rPr>
              <a:t>Do you enjoy being in your school?</a:t>
            </a:r>
            <a:endParaRPr sz="1100">
              <a:solidFill>
                <a:schemeClr val="dk1"/>
              </a:solidFill>
              <a:latin typeface="Arial"/>
              <a:ea typeface="Arial"/>
              <a:cs typeface="Arial"/>
              <a:sym typeface="Arial"/>
            </a:endParaRPr>
          </a:p>
          <a:p>
            <a:pPr indent="-298450" lvl="0" marL="457200" rtl="0" algn="l">
              <a:spcBef>
                <a:spcPts val="0"/>
              </a:spcBef>
              <a:spcAft>
                <a:spcPts val="0"/>
              </a:spcAft>
              <a:buClr>
                <a:schemeClr val="dk1"/>
              </a:buClr>
              <a:buSzPts val="1100"/>
              <a:buFont typeface="Arial"/>
              <a:buChar char="●"/>
            </a:pPr>
            <a:r>
              <a:rPr lang="en" sz="1100">
                <a:solidFill>
                  <a:schemeClr val="dk1"/>
                </a:solidFill>
                <a:latin typeface="Arial"/>
                <a:ea typeface="Arial"/>
                <a:cs typeface="Arial"/>
                <a:sym typeface="Arial"/>
              </a:rPr>
              <a:t>Tell us what you enjoy about your school.</a:t>
            </a:r>
            <a:endParaRPr sz="1100">
              <a:solidFill>
                <a:schemeClr val="dk1"/>
              </a:solidFill>
              <a:latin typeface="Arial"/>
              <a:ea typeface="Arial"/>
              <a:cs typeface="Arial"/>
              <a:sym typeface="Arial"/>
            </a:endParaRPr>
          </a:p>
          <a:p>
            <a:pPr indent="-298450" lvl="0" marL="457200" rtl="0" algn="l">
              <a:spcBef>
                <a:spcPts val="0"/>
              </a:spcBef>
              <a:spcAft>
                <a:spcPts val="0"/>
              </a:spcAft>
              <a:buClr>
                <a:schemeClr val="dk1"/>
              </a:buClr>
              <a:buSzPts val="1100"/>
              <a:buFont typeface="Arial"/>
              <a:buChar char="●"/>
            </a:pPr>
            <a:r>
              <a:rPr lang="en" sz="1100">
                <a:solidFill>
                  <a:schemeClr val="dk1"/>
                </a:solidFill>
                <a:latin typeface="Arial"/>
                <a:ea typeface="Arial"/>
                <a:cs typeface="Arial"/>
                <a:sym typeface="Arial"/>
              </a:rPr>
              <a:t>When you started your school was there anything that helped to make the move/transition better for you?</a:t>
            </a:r>
            <a:endParaRPr sz="1100">
              <a:solidFill>
                <a:schemeClr val="dk1"/>
              </a:solidFill>
              <a:latin typeface="Arial"/>
              <a:ea typeface="Arial"/>
              <a:cs typeface="Arial"/>
              <a:sym typeface="Arial"/>
            </a:endParaRPr>
          </a:p>
          <a:p>
            <a:pPr indent="-298450" lvl="0" marL="457200" rtl="0" algn="l">
              <a:spcBef>
                <a:spcPts val="0"/>
              </a:spcBef>
              <a:spcAft>
                <a:spcPts val="0"/>
              </a:spcAft>
              <a:buClr>
                <a:schemeClr val="dk1"/>
              </a:buClr>
              <a:buSzPts val="1100"/>
              <a:buFont typeface="Arial"/>
              <a:buChar char="●"/>
            </a:pPr>
            <a:r>
              <a:rPr lang="en" sz="1100">
                <a:solidFill>
                  <a:schemeClr val="dk1"/>
                </a:solidFill>
                <a:latin typeface="Arial"/>
                <a:ea typeface="Arial"/>
                <a:cs typeface="Arial"/>
                <a:sym typeface="Arial"/>
              </a:rPr>
              <a:t>Did you have information about the school before you started? If not, what information would have been helpful for you to know about?</a:t>
            </a:r>
            <a:endParaRPr sz="1100">
              <a:solidFill>
                <a:schemeClr val="dk1"/>
              </a:solidFill>
              <a:latin typeface="Arial"/>
              <a:ea typeface="Arial"/>
              <a:cs typeface="Arial"/>
              <a:sym typeface="Arial"/>
            </a:endParaRPr>
          </a:p>
          <a:p>
            <a:pPr indent="-298450" lvl="0" marL="457200" rtl="0" algn="l">
              <a:spcBef>
                <a:spcPts val="0"/>
              </a:spcBef>
              <a:spcAft>
                <a:spcPts val="0"/>
              </a:spcAft>
              <a:buClr>
                <a:schemeClr val="dk1"/>
              </a:buClr>
              <a:buSzPts val="1100"/>
              <a:buFont typeface="Arial"/>
              <a:buChar char="●"/>
            </a:pPr>
            <a:r>
              <a:rPr lang="en" sz="1100">
                <a:solidFill>
                  <a:schemeClr val="dk1"/>
                </a:solidFill>
                <a:latin typeface="Arial"/>
                <a:ea typeface="Arial"/>
                <a:cs typeface="Arial"/>
                <a:sym typeface="Arial"/>
              </a:rPr>
              <a:t>Is there anything about moving to a new school that you think is important for adults to know about that might make it easier for other children starting a new school?</a:t>
            </a:r>
            <a:endParaRPr sz="1100">
              <a:solidFill>
                <a:schemeClr val="dk1"/>
              </a:solidFill>
              <a:latin typeface="Arial"/>
              <a:ea typeface="Arial"/>
              <a:cs typeface="Arial"/>
              <a:sym typeface="Arial"/>
            </a:endParaRPr>
          </a:p>
          <a:p>
            <a:pPr indent="-298450" lvl="0" marL="457200" rtl="0" algn="l">
              <a:spcBef>
                <a:spcPts val="0"/>
              </a:spcBef>
              <a:spcAft>
                <a:spcPts val="0"/>
              </a:spcAft>
              <a:buClr>
                <a:schemeClr val="dk1"/>
              </a:buClr>
              <a:buSzPts val="1100"/>
              <a:buFont typeface="Arial"/>
              <a:buChar char="●"/>
            </a:pPr>
            <a:r>
              <a:rPr lang="en" sz="1100">
                <a:solidFill>
                  <a:schemeClr val="dk1"/>
                </a:solidFill>
                <a:latin typeface="Arial"/>
                <a:ea typeface="Arial"/>
                <a:cs typeface="Arial"/>
                <a:sym typeface="Arial"/>
              </a:rPr>
              <a:t>Our draft admissions policy tells people how to apply for a school, a nursery, a specialist school, and how parents/carers make a placing request to a school - do you think it is important to have a policy like this?</a:t>
            </a:r>
            <a:endParaRPr sz="1100">
              <a:solidFill>
                <a:schemeClr val="dk1"/>
              </a:solidFill>
              <a:latin typeface="Arial"/>
              <a:ea typeface="Arial"/>
              <a:cs typeface="Arial"/>
              <a:sym typeface="Arial"/>
            </a:endParaRPr>
          </a:p>
          <a:p>
            <a:pPr indent="-298450" lvl="0" marL="457200" rtl="0" algn="l">
              <a:spcBef>
                <a:spcPts val="0"/>
              </a:spcBef>
              <a:spcAft>
                <a:spcPts val="0"/>
              </a:spcAft>
              <a:buClr>
                <a:schemeClr val="dk1"/>
              </a:buClr>
              <a:buSzPts val="1100"/>
              <a:buFont typeface="Arial"/>
              <a:buChar char="●"/>
            </a:pPr>
            <a:r>
              <a:rPr lang="en" sz="1100">
                <a:solidFill>
                  <a:schemeClr val="dk1"/>
                </a:solidFill>
                <a:latin typeface="Arial"/>
                <a:ea typeface="Arial"/>
                <a:cs typeface="Arial"/>
                <a:sym typeface="Arial"/>
              </a:rPr>
              <a:t>Is there any information that you think would be helpful for you or your parents / carers to know about when applying for a school?                       </a:t>
            </a:r>
            <a:endParaRPr sz="1100">
              <a:solidFill>
                <a:schemeClr val="dk1"/>
              </a:solidFill>
              <a:latin typeface="Arial"/>
              <a:ea typeface="Arial"/>
              <a:cs typeface="Arial"/>
              <a:sym typeface="Arial"/>
            </a:endParaRPr>
          </a:p>
        </p:txBody>
      </p:sp>
      <p:pic>
        <p:nvPicPr>
          <p:cNvPr descr="Description: C:\Users\Elaine\Pictures\2013-01-03 new year 2013\new year 2013 085.GIF" id="161" name="Google Shape;161;p25"/>
          <p:cNvPicPr preferRelativeResize="0"/>
          <p:nvPr/>
        </p:nvPicPr>
        <p:blipFill>
          <a:blip r:embed="rId3">
            <a:alphaModFix/>
          </a:blip>
          <a:stretch>
            <a:fillRect/>
          </a:stretch>
        </p:blipFill>
        <p:spPr>
          <a:xfrm>
            <a:off x="7912950" y="277275"/>
            <a:ext cx="895350" cy="9048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2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latin typeface="Calibri"/>
                <a:ea typeface="Calibri"/>
                <a:cs typeface="Calibri"/>
                <a:sym typeface="Calibri"/>
              </a:rPr>
              <a:t>This term, coming soon…</a:t>
            </a:r>
            <a:endParaRPr b="1">
              <a:latin typeface="Calibri"/>
              <a:ea typeface="Calibri"/>
              <a:cs typeface="Calibri"/>
              <a:sym typeface="Calibri"/>
            </a:endParaRPr>
          </a:p>
        </p:txBody>
      </p:sp>
      <p:sp>
        <p:nvSpPr>
          <p:cNvPr id="167" name="Google Shape;167;p26"/>
          <p:cNvSpPr txBox="1"/>
          <p:nvPr>
            <p:ph idx="1" type="body"/>
          </p:nvPr>
        </p:nvSpPr>
        <p:spPr>
          <a:xfrm>
            <a:off x="311700" y="1353150"/>
            <a:ext cx="8520600" cy="3102600"/>
          </a:xfrm>
          <a:prstGeom prst="rect">
            <a:avLst/>
          </a:prstGeom>
        </p:spPr>
        <p:txBody>
          <a:bodyPr anchorCtr="0" anchor="t" bIns="91425" lIns="91425" spcFirstLastPara="1" rIns="91425" wrap="square" tIns="91425">
            <a:normAutofit fontScale="92500" lnSpcReduction="20000"/>
          </a:bodyPr>
          <a:lstStyle/>
          <a:p>
            <a:pPr indent="-334327" lvl="0" marL="457200" rtl="0" algn="l">
              <a:spcBef>
                <a:spcPts val="0"/>
              </a:spcBef>
              <a:spcAft>
                <a:spcPts val="0"/>
              </a:spcAft>
              <a:buSzPct val="100000"/>
              <a:buFont typeface="Calibri"/>
              <a:buChar char="●"/>
            </a:pPr>
            <a:r>
              <a:rPr lang="en">
                <a:solidFill>
                  <a:srgbClr val="FFF2CC"/>
                </a:solidFill>
                <a:latin typeface="Calibri"/>
                <a:ea typeface="Calibri"/>
                <a:cs typeface="Calibri"/>
                <a:sym typeface="Calibri"/>
              </a:rPr>
              <a:t>SAMH Peer Support Assemblies this week</a:t>
            </a:r>
            <a:endParaRPr>
              <a:solidFill>
                <a:srgbClr val="FFF2CC"/>
              </a:solidFill>
              <a:latin typeface="Calibri"/>
              <a:ea typeface="Calibri"/>
              <a:cs typeface="Calibri"/>
              <a:sym typeface="Calibri"/>
            </a:endParaRPr>
          </a:p>
          <a:p>
            <a:pPr indent="-334327" lvl="0" marL="457200" rtl="0" algn="l">
              <a:spcBef>
                <a:spcPts val="0"/>
              </a:spcBef>
              <a:spcAft>
                <a:spcPts val="0"/>
              </a:spcAft>
              <a:buClr>
                <a:srgbClr val="FFF2CC"/>
              </a:buClr>
              <a:buSzPct val="100000"/>
              <a:buFont typeface="Calibri"/>
              <a:buChar char="●"/>
            </a:pPr>
            <a:r>
              <a:rPr lang="en">
                <a:solidFill>
                  <a:srgbClr val="FFF2CC"/>
                </a:solidFill>
                <a:latin typeface="Calibri"/>
                <a:ea typeface="Calibri"/>
                <a:cs typeface="Calibri"/>
                <a:sym typeface="Calibri"/>
              </a:rPr>
              <a:t>Professional Learning for teachers (Wednesday/Thursday)</a:t>
            </a:r>
            <a:endParaRPr>
              <a:solidFill>
                <a:srgbClr val="FFF2CC"/>
              </a:solidFill>
              <a:latin typeface="Calibri"/>
              <a:ea typeface="Calibri"/>
              <a:cs typeface="Calibri"/>
              <a:sym typeface="Calibri"/>
            </a:endParaRPr>
          </a:p>
          <a:p>
            <a:pPr indent="-334327" lvl="0" marL="457200" rtl="0" algn="l">
              <a:spcBef>
                <a:spcPts val="0"/>
              </a:spcBef>
              <a:spcAft>
                <a:spcPts val="0"/>
              </a:spcAft>
              <a:buClr>
                <a:srgbClr val="FFF2CC"/>
              </a:buClr>
              <a:buSzPct val="100000"/>
              <a:buFont typeface="Calibri"/>
              <a:buChar char="●"/>
            </a:pPr>
            <a:r>
              <a:rPr lang="en">
                <a:solidFill>
                  <a:srgbClr val="FFF2CC"/>
                </a:solidFill>
                <a:latin typeface="Calibri"/>
                <a:ea typeface="Calibri"/>
                <a:cs typeface="Calibri"/>
                <a:sym typeface="Calibri"/>
              </a:rPr>
              <a:t>Wednesday 17 September - </a:t>
            </a:r>
            <a:r>
              <a:rPr lang="en">
                <a:solidFill>
                  <a:srgbClr val="FFF2CC"/>
                </a:solidFill>
                <a:latin typeface="Calibri"/>
                <a:ea typeface="Calibri"/>
                <a:cs typeface="Calibri"/>
                <a:sym typeface="Calibri"/>
              </a:rPr>
              <a:t>Outstanding</a:t>
            </a:r>
            <a:r>
              <a:rPr lang="en">
                <a:solidFill>
                  <a:srgbClr val="FFF2CC"/>
                </a:solidFill>
                <a:latin typeface="Calibri"/>
                <a:ea typeface="Calibri"/>
                <a:cs typeface="Calibri"/>
                <a:sym typeface="Calibri"/>
              </a:rPr>
              <a:t> Achievement Ceremony</a:t>
            </a:r>
            <a:endParaRPr>
              <a:solidFill>
                <a:srgbClr val="FFF2CC"/>
              </a:solidFill>
              <a:latin typeface="Calibri"/>
              <a:ea typeface="Calibri"/>
              <a:cs typeface="Calibri"/>
              <a:sym typeface="Calibri"/>
            </a:endParaRPr>
          </a:p>
          <a:p>
            <a:pPr indent="-334327" lvl="0" marL="457200" rtl="0" algn="l">
              <a:spcBef>
                <a:spcPts val="0"/>
              </a:spcBef>
              <a:spcAft>
                <a:spcPts val="0"/>
              </a:spcAft>
              <a:buClr>
                <a:srgbClr val="FFF2CC"/>
              </a:buClr>
              <a:buSzPct val="100000"/>
              <a:buFont typeface="Calibri"/>
              <a:buChar char="●"/>
            </a:pPr>
            <a:r>
              <a:rPr lang="en">
                <a:solidFill>
                  <a:srgbClr val="FFF2CC"/>
                </a:solidFill>
                <a:latin typeface="Calibri"/>
                <a:ea typeface="Calibri"/>
                <a:cs typeface="Calibri"/>
                <a:sym typeface="Calibri"/>
              </a:rPr>
              <a:t>Friday 19 SEptember - Sandy Holroyd Rugby Event</a:t>
            </a:r>
            <a:endParaRPr>
              <a:solidFill>
                <a:srgbClr val="FFF2CC"/>
              </a:solidFill>
              <a:latin typeface="Calibri"/>
              <a:ea typeface="Calibri"/>
              <a:cs typeface="Calibri"/>
              <a:sym typeface="Calibri"/>
            </a:endParaRPr>
          </a:p>
          <a:p>
            <a:pPr indent="-334327" lvl="0" marL="457200" rtl="0" algn="l">
              <a:spcBef>
                <a:spcPts val="0"/>
              </a:spcBef>
              <a:spcAft>
                <a:spcPts val="0"/>
              </a:spcAft>
              <a:buClr>
                <a:srgbClr val="FFF2CC"/>
              </a:buClr>
              <a:buSzPct val="100000"/>
              <a:buFont typeface="Calibri"/>
              <a:buChar char="●"/>
            </a:pPr>
            <a:r>
              <a:rPr lang="en">
                <a:solidFill>
                  <a:srgbClr val="FFF2CC"/>
                </a:solidFill>
                <a:latin typeface="Calibri"/>
                <a:ea typeface="Calibri"/>
                <a:cs typeface="Calibri"/>
                <a:sym typeface="Calibri"/>
              </a:rPr>
              <a:t>Tuesday 23 September - HT Drop-in</a:t>
            </a:r>
            <a:endParaRPr>
              <a:solidFill>
                <a:srgbClr val="FFF2CC"/>
              </a:solidFill>
              <a:latin typeface="Calibri"/>
              <a:ea typeface="Calibri"/>
              <a:cs typeface="Calibri"/>
              <a:sym typeface="Calibri"/>
            </a:endParaRPr>
          </a:p>
          <a:p>
            <a:pPr indent="-334327" lvl="0" marL="457200" rtl="0" algn="l">
              <a:spcBef>
                <a:spcPts val="0"/>
              </a:spcBef>
              <a:spcAft>
                <a:spcPts val="0"/>
              </a:spcAft>
              <a:buClr>
                <a:srgbClr val="FFF2CC"/>
              </a:buClr>
              <a:buSzPct val="100000"/>
              <a:buFont typeface="Calibri"/>
              <a:buChar char="●"/>
            </a:pPr>
            <a:r>
              <a:rPr lang="en">
                <a:solidFill>
                  <a:srgbClr val="FFF2CC"/>
                </a:solidFill>
                <a:latin typeface="Calibri"/>
                <a:ea typeface="Calibri"/>
                <a:cs typeface="Calibri"/>
                <a:sym typeface="Calibri"/>
              </a:rPr>
              <a:t>23-25 September - S1 Team Building Days</a:t>
            </a:r>
            <a:endParaRPr>
              <a:solidFill>
                <a:srgbClr val="FFF2CC"/>
              </a:solidFill>
              <a:latin typeface="Calibri"/>
              <a:ea typeface="Calibri"/>
              <a:cs typeface="Calibri"/>
              <a:sym typeface="Calibri"/>
            </a:endParaRPr>
          </a:p>
          <a:p>
            <a:pPr indent="-334327" lvl="0" marL="457200" rtl="0" algn="l">
              <a:spcBef>
                <a:spcPts val="0"/>
              </a:spcBef>
              <a:spcAft>
                <a:spcPts val="0"/>
              </a:spcAft>
              <a:buClr>
                <a:srgbClr val="FFF2CC"/>
              </a:buClr>
              <a:buSzPct val="100000"/>
              <a:buFont typeface="Calibri"/>
              <a:buChar char="●"/>
            </a:pPr>
            <a:r>
              <a:rPr lang="en">
                <a:solidFill>
                  <a:srgbClr val="FFF2CC"/>
                </a:solidFill>
                <a:latin typeface="Calibri"/>
                <a:ea typeface="Calibri"/>
                <a:cs typeface="Calibri"/>
                <a:sym typeface="Calibri"/>
              </a:rPr>
              <a:t>25 September - Back Onside Counselling Support</a:t>
            </a:r>
            <a:endParaRPr>
              <a:solidFill>
                <a:srgbClr val="FFF2CC"/>
              </a:solidFill>
              <a:latin typeface="Calibri"/>
              <a:ea typeface="Calibri"/>
              <a:cs typeface="Calibri"/>
              <a:sym typeface="Calibri"/>
            </a:endParaRPr>
          </a:p>
          <a:p>
            <a:pPr indent="-334327" lvl="0" marL="457200" rtl="0" algn="l">
              <a:spcBef>
                <a:spcPts val="0"/>
              </a:spcBef>
              <a:spcAft>
                <a:spcPts val="0"/>
              </a:spcAft>
              <a:buClr>
                <a:srgbClr val="FFF2CC"/>
              </a:buClr>
              <a:buSzPct val="100000"/>
              <a:buFont typeface="Calibri"/>
              <a:buChar char="●"/>
            </a:pPr>
            <a:r>
              <a:rPr lang="en">
                <a:solidFill>
                  <a:srgbClr val="FFF2CC"/>
                </a:solidFill>
                <a:latin typeface="Calibri"/>
                <a:ea typeface="Calibri"/>
                <a:cs typeface="Calibri"/>
                <a:sym typeface="Calibri"/>
              </a:rPr>
              <a:t>7 October - S4 Parents Evening</a:t>
            </a:r>
            <a:endParaRPr>
              <a:solidFill>
                <a:srgbClr val="FFF2CC"/>
              </a:solidFill>
              <a:latin typeface="Calibri"/>
              <a:ea typeface="Calibri"/>
              <a:cs typeface="Calibri"/>
              <a:sym typeface="Calibri"/>
            </a:endParaRPr>
          </a:p>
          <a:p>
            <a:pPr indent="-334327" lvl="0" marL="457200" rtl="0" algn="l">
              <a:spcBef>
                <a:spcPts val="0"/>
              </a:spcBef>
              <a:spcAft>
                <a:spcPts val="0"/>
              </a:spcAft>
              <a:buClr>
                <a:srgbClr val="FFF2CC"/>
              </a:buClr>
              <a:buSzPct val="100000"/>
              <a:buFont typeface="Calibri"/>
              <a:buChar char="●"/>
            </a:pPr>
            <a:r>
              <a:rPr lang="en">
                <a:solidFill>
                  <a:srgbClr val="FFF2CC"/>
                </a:solidFill>
                <a:latin typeface="Calibri"/>
                <a:ea typeface="Calibri"/>
                <a:cs typeface="Calibri"/>
                <a:sym typeface="Calibri"/>
              </a:rPr>
              <a:t>8 October - Progressive Masculinity Assemblies &amp; Online Meeting for Parents (6pm)</a:t>
            </a:r>
            <a:endParaRPr>
              <a:solidFill>
                <a:srgbClr val="FFF2CC"/>
              </a:solidFill>
              <a:latin typeface="Calibri"/>
              <a:ea typeface="Calibri"/>
              <a:cs typeface="Calibri"/>
              <a:sym typeface="Calibri"/>
            </a:endParaRPr>
          </a:p>
          <a:p>
            <a:pPr indent="-334327" lvl="0" marL="457200" rtl="0" algn="l">
              <a:spcBef>
                <a:spcPts val="0"/>
              </a:spcBef>
              <a:spcAft>
                <a:spcPts val="0"/>
              </a:spcAft>
              <a:buClr>
                <a:srgbClr val="FFF2CC"/>
              </a:buClr>
              <a:buSzPct val="100000"/>
              <a:buFont typeface="Calibri"/>
              <a:buChar char="●"/>
            </a:pPr>
            <a:r>
              <a:rPr lang="en">
                <a:solidFill>
                  <a:srgbClr val="FFF2CC"/>
                </a:solidFill>
                <a:latin typeface="Calibri"/>
                <a:ea typeface="Calibri"/>
                <a:cs typeface="Calibri"/>
                <a:sym typeface="Calibri"/>
              </a:rPr>
              <a:t>10 October - Battle of the Bands (lunchtime)</a:t>
            </a:r>
            <a:endParaRPr>
              <a:solidFill>
                <a:srgbClr val="FFF2CC"/>
              </a:solidFill>
              <a:latin typeface="Calibri"/>
              <a:ea typeface="Calibri"/>
              <a:cs typeface="Calibri"/>
              <a:sym typeface="Calibri"/>
            </a:endParaRPr>
          </a:p>
          <a:p>
            <a:pPr indent="0" lvl="0" marL="457200" rtl="0" algn="l">
              <a:spcBef>
                <a:spcPts val="1200"/>
              </a:spcBef>
              <a:spcAft>
                <a:spcPts val="1200"/>
              </a:spcAft>
              <a:buNone/>
            </a:pPr>
            <a:r>
              <a:rPr lang="en">
                <a:solidFill>
                  <a:srgbClr val="FFF2CC"/>
                </a:solidFill>
                <a:latin typeface="Calibri"/>
                <a:ea typeface="Calibri"/>
                <a:cs typeface="Calibri"/>
                <a:sym typeface="Calibri"/>
              </a:rPr>
              <a:t>End of term!</a:t>
            </a:r>
            <a:endParaRPr>
              <a:latin typeface="Calibri"/>
              <a:ea typeface="Calibri"/>
              <a:cs typeface="Calibri"/>
              <a:sym typeface="Calibri"/>
            </a:endParaRPr>
          </a:p>
        </p:txBody>
      </p:sp>
      <p:pic>
        <p:nvPicPr>
          <p:cNvPr descr="Description: C:\Users\Elaine\Pictures\2013-01-03 new year 2013\new year 2013 085.GIF" id="168" name="Google Shape;168;p26"/>
          <p:cNvPicPr preferRelativeResize="0"/>
          <p:nvPr/>
        </p:nvPicPr>
        <p:blipFill rotWithShape="1">
          <a:blip r:embed="rId3">
            <a:alphaModFix/>
          </a:blip>
          <a:srcRect b="0" l="0" r="0" t="0"/>
          <a:stretch/>
        </p:blipFill>
        <p:spPr>
          <a:xfrm>
            <a:off x="7981950" y="226350"/>
            <a:ext cx="895350" cy="9048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14"/>
          <p:cNvSpPr txBox="1"/>
          <p:nvPr>
            <p:ph type="title"/>
          </p:nvPr>
        </p:nvSpPr>
        <p:spPr>
          <a:xfrm>
            <a:off x="311700" y="3254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EAD1DC"/>
                </a:solidFill>
                <a:latin typeface="Caveat"/>
                <a:ea typeface="Caveat"/>
                <a:cs typeface="Caveat"/>
                <a:sym typeface="Caveat"/>
              </a:rPr>
              <a:t>Introducing our Head Prefects 25-26</a:t>
            </a:r>
            <a:endParaRPr>
              <a:solidFill>
                <a:srgbClr val="EAD1DC"/>
              </a:solidFill>
              <a:latin typeface="Caveat"/>
              <a:ea typeface="Caveat"/>
              <a:cs typeface="Caveat"/>
              <a:sym typeface="Caveat"/>
            </a:endParaRPr>
          </a:p>
        </p:txBody>
      </p:sp>
      <p:pic>
        <p:nvPicPr>
          <p:cNvPr id="67" name="Google Shape;67;p14"/>
          <p:cNvPicPr preferRelativeResize="0"/>
          <p:nvPr/>
        </p:nvPicPr>
        <p:blipFill>
          <a:blip r:embed="rId3">
            <a:alphaModFix/>
          </a:blip>
          <a:stretch>
            <a:fillRect/>
          </a:stretch>
        </p:blipFill>
        <p:spPr>
          <a:xfrm>
            <a:off x="7543300" y="224250"/>
            <a:ext cx="1233874" cy="1253950"/>
          </a:xfrm>
          <a:prstGeom prst="rect">
            <a:avLst/>
          </a:prstGeom>
          <a:noFill/>
          <a:ln>
            <a:noFill/>
          </a:ln>
        </p:spPr>
      </p:pic>
      <p:sp>
        <p:nvSpPr>
          <p:cNvPr id="68" name="Google Shape;68;p14"/>
          <p:cNvSpPr txBox="1"/>
          <p:nvPr/>
        </p:nvSpPr>
        <p:spPr>
          <a:xfrm>
            <a:off x="6348350" y="1721513"/>
            <a:ext cx="2280300" cy="2519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1600">
                <a:solidFill>
                  <a:srgbClr val="EAD1DC"/>
                </a:solidFill>
                <a:latin typeface="Caveat"/>
                <a:ea typeface="Caveat"/>
                <a:cs typeface="Caveat"/>
                <a:sym typeface="Caveat"/>
              </a:rPr>
              <a:t>Rowan Coleman (S1)</a:t>
            </a:r>
            <a:endParaRPr sz="1600">
              <a:solidFill>
                <a:srgbClr val="EAD1DC"/>
              </a:solidFill>
              <a:latin typeface="Caveat"/>
              <a:ea typeface="Caveat"/>
              <a:cs typeface="Caveat"/>
              <a:sym typeface="Caveat"/>
            </a:endParaRPr>
          </a:p>
          <a:p>
            <a:pPr indent="0" lvl="0" marL="0" rtl="0" algn="ctr">
              <a:lnSpc>
                <a:spcPct val="115000"/>
              </a:lnSpc>
              <a:spcBef>
                <a:spcPts val="0"/>
              </a:spcBef>
              <a:spcAft>
                <a:spcPts val="0"/>
              </a:spcAft>
              <a:buNone/>
            </a:pPr>
            <a:r>
              <a:rPr lang="en" sz="1600">
                <a:solidFill>
                  <a:srgbClr val="EAD1DC"/>
                </a:solidFill>
                <a:latin typeface="Caveat"/>
                <a:ea typeface="Caveat"/>
                <a:cs typeface="Caveat"/>
                <a:sym typeface="Caveat"/>
              </a:rPr>
              <a:t>Izzy Griffith (s3)</a:t>
            </a:r>
            <a:endParaRPr sz="1600">
              <a:solidFill>
                <a:srgbClr val="EAD1DC"/>
              </a:solidFill>
              <a:latin typeface="Caveat"/>
              <a:ea typeface="Caveat"/>
              <a:cs typeface="Caveat"/>
              <a:sym typeface="Caveat"/>
            </a:endParaRPr>
          </a:p>
          <a:p>
            <a:pPr indent="0" lvl="0" marL="0" rtl="0" algn="ctr">
              <a:lnSpc>
                <a:spcPct val="115000"/>
              </a:lnSpc>
              <a:spcBef>
                <a:spcPts val="0"/>
              </a:spcBef>
              <a:spcAft>
                <a:spcPts val="0"/>
              </a:spcAft>
              <a:buNone/>
            </a:pPr>
            <a:r>
              <a:rPr lang="en" sz="1600">
                <a:solidFill>
                  <a:srgbClr val="EAD1DC"/>
                </a:solidFill>
                <a:latin typeface="Caveat"/>
                <a:ea typeface="Caveat"/>
                <a:cs typeface="Caveat"/>
                <a:sym typeface="Caveat"/>
              </a:rPr>
              <a:t>Alex Ryan (s1)</a:t>
            </a:r>
            <a:endParaRPr sz="1600">
              <a:solidFill>
                <a:srgbClr val="EAD1DC"/>
              </a:solidFill>
              <a:latin typeface="Caveat"/>
              <a:ea typeface="Caveat"/>
              <a:cs typeface="Caveat"/>
              <a:sym typeface="Caveat"/>
            </a:endParaRPr>
          </a:p>
          <a:p>
            <a:pPr indent="0" lvl="0" marL="0" rtl="0" algn="ctr">
              <a:lnSpc>
                <a:spcPct val="115000"/>
              </a:lnSpc>
              <a:spcBef>
                <a:spcPts val="0"/>
              </a:spcBef>
              <a:spcAft>
                <a:spcPts val="0"/>
              </a:spcAft>
              <a:buNone/>
            </a:pPr>
            <a:r>
              <a:rPr lang="en" sz="1600">
                <a:solidFill>
                  <a:srgbClr val="EAD1DC"/>
                </a:solidFill>
                <a:latin typeface="Caveat"/>
                <a:ea typeface="Caveat"/>
                <a:cs typeface="Caveat"/>
                <a:sym typeface="Caveat"/>
              </a:rPr>
              <a:t>Lucy Bowie (s2)</a:t>
            </a:r>
            <a:endParaRPr sz="1600">
              <a:solidFill>
                <a:srgbClr val="EAD1DC"/>
              </a:solidFill>
              <a:latin typeface="Caveat"/>
              <a:ea typeface="Caveat"/>
              <a:cs typeface="Caveat"/>
              <a:sym typeface="Caveat"/>
            </a:endParaRPr>
          </a:p>
          <a:p>
            <a:pPr indent="0" lvl="0" marL="0" rtl="0" algn="ctr">
              <a:lnSpc>
                <a:spcPct val="115000"/>
              </a:lnSpc>
              <a:spcBef>
                <a:spcPts val="0"/>
              </a:spcBef>
              <a:spcAft>
                <a:spcPts val="0"/>
              </a:spcAft>
              <a:buNone/>
            </a:pPr>
            <a:r>
              <a:rPr lang="en" sz="1600">
                <a:solidFill>
                  <a:srgbClr val="EAD1DC"/>
                </a:solidFill>
                <a:latin typeface="Caveat"/>
                <a:ea typeface="Caveat"/>
                <a:cs typeface="Caveat"/>
                <a:sym typeface="Caveat"/>
              </a:rPr>
              <a:t>Zahra Sheikh (s5)</a:t>
            </a:r>
            <a:endParaRPr sz="1600">
              <a:solidFill>
                <a:srgbClr val="EAD1DC"/>
              </a:solidFill>
              <a:latin typeface="Caveat"/>
              <a:ea typeface="Caveat"/>
              <a:cs typeface="Caveat"/>
              <a:sym typeface="Caveat"/>
            </a:endParaRPr>
          </a:p>
          <a:p>
            <a:pPr indent="0" lvl="0" marL="0" rtl="0" algn="ctr">
              <a:lnSpc>
                <a:spcPct val="115000"/>
              </a:lnSpc>
              <a:spcBef>
                <a:spcPts val="0"/>
              </a:spcBef>
              <a:spcAft>
                <a:spcPts val="0"/>
              </a:spcAft>
              <a:buNone/>
            </a:pPr>
            <a:r>
              <a:rPr lang="en" sz="1600">
                <a:solidFill>
                  <a:srgbClr val="EAD1DC"/>
                </a:solidFill>
                <a:latin typeface="Caveat"/>
                <a:ea typeface="Caveat"/>
                <a:cs typeface="Caveat"/>
                <a:sym typeface="Caveat"/>
              </a:rPr>
              <a:t>Kara Dawson (s6)</a:t>
            </a:r>
            <a:endParaRPr sz="1600">
              <a:solidFill>
                <a:srgbClr val="EAD1DC"/>
              </a:solidFill>
              <a:latin typeface="Caveat"/>
              <a:ea typeface="Caveat"/>
              <a:cs typeface="Caveat"/>
              <a:sym typeface="Caveat"/>
            </a:endParaRPr>
          </a:p>
          <a:p>
            <a:pPr indent="0" lvl="0" marL="0" rtl="0" algn="ctr">
              <a:lnSpc>
                <a:spcPct val="115000"/>
              </a:lnSpc>
              <a:spcBef>
                <a:spcPts val="0"/>
              </a:spcBef>
              <a:spcAft>
                <a:spcPts val="0"/>
              </a:spcAft>
              <a:buNone/>
            </a:pPr>
            <a:r>
              <a:rPr lang="en" sz="1600">
                <a:solidFill>
                  <a:srgbClr val="EAD1DC"/>
                </a:solidFill>
                <a:latin typeface="Caveat"/>
                <a:ea typeface="Caveat"/>
                <a:cs typeface="Caveat"/>
                <a:sym typeface="Caveat"/>
              </a:rPr>
              <a:t>Fearne Condron (s4)</a:t>
            </a:r>
            <a:endParaRPr sz="1600">
              <a:solidFill>
                <a:srgbClr val="EAD1DC"/>
              </a:solidFill>
              <a:latin typeface="Caveat"/>
              <a:ea typeface="Caveat"/>
              <a:cs typeface="Caveat"/>
              <a:sym typeface="Caveat"/>
            </a:endParaRPr>
          </a:p>
          <a:p>
            <a:pPr indent="0" lvl="0" marL="0" rtl="0" algn="ctr">
              <a:lnSpc>
                <a:spcPct val="115000"/>
              </a:lnSpc>
              <a:spcBef>
                <a:spcPts val="0"/>
              </a:spcBef>
              <a:spcAft>
                <a:spcPts val="0"/>
              </a:spcAft>
              <a:buNone/>
            </a:pPr>
            <a:r>
              <a:rPr lang="en" sz="1600">
                <a:solidFill>
                  <a:srgbClr val="EAD1DC"/>
                </a:solidFill>
                <a:latin typeface="Caveat"/>
                <a:ea typeface="Caveat"/>
                <a:cs typeface="Caveat"/>
                <a:sym typeface="Caveat"/>
              </a:rPr>
              <a:t>Reece Young (s6)</a:t>
            </a:r>
            <a:endParaRPr sz="1600">
              <a:solidFill>
                <a:srgbClr val="EAD1DC"/>
              </a:solidFill>
              <a:latin typeface="Caveat"/>
              <a:ea typeface="Caveat"/>
              <a:cs typeface="Caveat"/>
              <a:sym typeface="Caveat"/>
            </a:endParaRPr>
          </a:p>
          <a:p>
            <a:pPr indent="0" lvl="0" marL="0" rtl="0" algn="ctr">
              <a:lnSpc>
                <a:spcPct val="115000"/>
              </a:lnSpc>
              <a:spcBef>
                <a:spcPts val="0"/>
              </a:spcBef>
              <a:spcAft>
                <a:spcPts val="0"/>
              </a:spcAft>
              <a:buNone/>
            </a:pPr>
            <a:r>
              <a:t/>
            </a:r>
            <a:endParaRPr sz="1600">
              <a:solidFill>
                <a:srgbClr val="EAD1DC"/>
              </a:solidFill>
              <a:latin typeface="Caveat"/>
              <a:ea typeface="Caveat"/>
              <a:cs typeface="Caveat"/>
              <a:sym typeface="Caveat"/>
            </a:endParaRPr>
          </a:p>
          <a:p>
            <a:pPr indent="0" lvl="0" marL="0" rtl="0" algn="ctr">
              <a:lnSpc>
                <a:spcPct val="115000"/>
              </a:lnSpc>
              <a:spcBef>
                <a:spcPts val="0"/>
              </a:spcBef>
              <a:spcAft>
                <a:spcPts val="0"/>
              </a:spcAft>
              <a:buNone/>
            </a:pPr>
            <a:r>
              <a:t/>
            </a:r>
            <a:endParaRPr sz="1600">
              <a:solidFill>
                <a:srgbClr val="EAD1DC"/>
              </a:solidFill>
              <a:latin typeface="Caveat"/>
              <a:ea typeface="Caveat"/>
              <a:cs typeface="Caveat"/>
              <a:sym typeface="Caveat"/>
            </a:endParaRPr>
          </a:p>
          <a:p>
            <a:pPr indent="0" lvl="0" marL="0" rtl="0" algn="l">
              <a:lnSpc>
                <a:spcPct val="115000"/>
              </a:lnSpc>
              <a:spcBef>
                <a:spcPts val="0"/>
              </a:spcBef>
              <a:spcAft>
                <a:spcPts val="0"/>
              </a:spcAft>
              <a:buNone/>
            </a:pPr>
            <a:r>
              <a:t/>
            </a:r>
            <a:endParaRPr sz="1600">
              <a:solidFill>
                <a:srgbClr val="EAD1DC"/>
              </a:solidFill>
              <a:latin typeface="Caveat"/>
              <a:ea typeface="Caveat"/>
              <a:cs typeface="Caveat"/>
              <a:sym typeface="Caveat"/>
            </a:endParaRPr>
          </a:p>
          <a:p>
            <a:pPr indent="0" lvl="0" marL="0" rtl="0" algn="ctr">
              <a:lnSpc>
                <a:spcPct val="115000"/>
              </a:lnSpc>
              <a:spcBef>
                <a:spcPts val="0"/>
              </a:spcBef>
              <a:spcAft>
                <a:spcPts val="0"/>
              </a:spcAft>
              <a:buNone/>
            </a:pPr>
            <a:r>
              <a:t/>
            </a:r>
            <a:endParaRPr sz="1600">
              <a:solidFill>
                <a:srgbClr val="EAD1DC"/>
              </a:solidFill>
              <a:latin typeface="Caveat"/>
              <a:ea typeface="Caveat"/>
              <a:cs typeface="Caveat"/>
              <a:sym typeface="Caveat"/>
            </a:endParaRPr>
          </a:p>
          <a:p>
            <a:pPr indent="0" lvl="0" marL="0" rtl="0" algn="ctr">
              <a:lnSpc>
                <a:spcPct val="150000"/>
              </a:lnSpc>
              <a:spcBef>
                <a:spcPts val="0"/>
              </a:spcBef>
              <a:spcAft>
                <a:spcPts val="0"/>
              </a:spcAft>
              <a:buNone/>
            </a:pPr>
            <a:r>
              <a:t/>
            </a:r>
            <a:endParaRPr sz="1600">
              <a:solidFill>
                <a:schemeClr val="dk2"/>
              </a:solidFill>
            </a:endParaRPr>
          </a:p>
        </p:txBody>
      </p:sp>
      <p:pic>
        <p:nvPicPr>
          <p:cNvPr id="69" name="Google Shape;69;p14"/>
          <p:cNvPicPr preferRelativeResize="0"/>
          <p:nvPr/>
        </p:nvPicPr>
        <p:blipFill rotWithShape="1">
          <a:blip r:embed="rId4">
            <a:alphaModFix/>
          </a:blip>
          <a:srcRect b="0" l="0" r="0" t="0"/>
          <a:stretch/>
        </p:blipFill>
        <p:spPr>
          <a:xfrm>
            <a:off x="607700" y="1037325"/>
            <a:ext cx="5254099" cy="394057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sp>
        <p:nvSpPr>
          <p:cNvPr id="74" name="Google Shape;74;p15"/>
          <p:cNvSpPr txBox="1"/>
          <p:nvPr>
            <p:ph type="title"/>
          </p:nvPr>
        </p:nvSpPr>
        <p:spPr>
          <a:xfrm>
            <a:off x="157750" y="248650"/>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latin typeface="Calibri"/>
                <a:ea typeface="Calibri"/>
                <a:cs typeface="Calibri"/>
                <a:sym typeface="Calibri"/>
              </a:rPr>
              <a:t>Welcome Back Everyone</a:t>
            </a:r>
            <a:endParaRPr>
              <a:latin typeface="Calibri"/>
              <a:ea typeface="Calibri"/>
              <a:cs typeface="Calibri"/>
              <a:sym typeface="Calibri"/>
            </a:endParaRPr>
          </a:p>
        </p:txBody>
      </p:sp>
      <p:sp>
        <p:nvSpPr>
          <p:cNvPr id="75" name="Google Shape;75;p15"/>
          <p:cNvSpPr txBox="1"/>
          <p:nvPr>
            <p:ph idx="1" type="body"/>
          </p:nvPr>
        </p:nvSpPr>
        <p:spPr>
          <a:xfrm>
            <a:off x="226225" y="1225250"/>
            <a:ext cx="2205300" cy="28818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sz="1500">
                <a:solidFill>
                  <a:schemeClr val="accent5"/>
                </a:solidFill>
                <a:latin typeface="Calibri"/>
                <a:ea typeface="Calibri"/>
                <a:cs typeface="Calibri"/>
                <a:sym typeface="Calibri"/>
              </a:rPr>
              <a:t>Welcome Back</a:t>
            </a:r>
            <a:endParaRPr sz="1500">
              <a:solidFill>
                <a:schemeClr val="accent5"/>
              </a:solidFill>
              <a:latin typeface="Calibri"/>
              <a:ea typeface="Calibri"/>
              <a:cs typeface="Calibri"/>
              <a:sym typeface="Calibri"/>
            </a:endParaRPr>
          </a:p>
          <a:p>
            <a:pPr indent="0" lvl="0" marL="0" rtl="0" algn="l">
              <a:spcBef>
                <a:spcPts val="1200"/>
              </a:spcBef>
              <a:spcAft>
                <a:spcPts val="0"/>
              </a:spcAft>
              <a:buNone/>
            </a:pPr>
            <a:r>
              <a:rPr lang="en" sz="1500">
                <a:solidFill>
                  <a:schemeClr val="dk1"/>
                </a:solidFill>
                <a:latin typeface="Calibri"/>
                <a:ea typeface="Calibri"/>
                <a:cs typeface="Calibri"/>
                <a:sym typeface="Calibri"/>
              </a:rPr>
              <a:t>Stephanie Holbein</a:t>
            </a:r>
            <a:endParaRPr sz="1500">
              <a:solidFill>
                <a:schemeClr val="dk1"/>
              </a:solidFill>
              <a:latin typeface="Calibri"/>
              <a:ea typeface="Calibri"/>
              <a:cs typeface="Calibri"/>
              <a:sym typeface="Calibri"/>
            </a:endParaRPr>
          </a:p>
          <a:p>
            <a:pPr indent="0" lvl="0" marL="0" rtl="0" algn="l">
              <a:spcBef>
                <a:spcPts val="0"/>
              </a:spcBef>
              <a:spcAft>
                <a:spcPts val="0"/>
              </a:spcAft>
              <a:buNone/>
            </a:pPr>
            <a:r>
              <a:t/>
            </a:r>
            <a:endParaRPr sz="1500">
              <a:solidFill>
                <a:schemeClr val="dk1"/>
              </a:solidFill>
              <a:latin typeface="Calibri"/>
              <a:ea typeface="Calibri"/>
              <a:cs typeface="Calibri"/>
              <a:sym typeface="Calibri"/>
            </a:endParaRPr>
          </a:p>
          <a:p>
            <a:pPr indent="0" lvl="0" marL="0" rtl="0" algn="l">
              <a:spcBef>
                <a:spcPts val="0"/>
              </a:spcBef>
              <a:spcAft>
                <a:spcPts val="0"/>
              </a:spcAft>
              <a:buNone/>
            </a:pPr>
            <a:r>
              <a:rPr lang="en" sz="1500">
                <a:solidFill>
                  <a:schemeClr val="dk1"/>
                </a:solidFill>
                <a:latin typeface="Calibri"/>
                <a:ea typeface="Calibri"/>
                <a:cs typeface="Calibri"/>
                <a:sym typeface="Calibri"/>
              </a:rPr>
              <a:t>Emma McCann</a:t>
            </a:r>
            <a:endParaRPr sz="1500">
              <a:solidFill>
                <a:schemeClr val="dk1"/>
              </a:solidFill>
              <a:latin typeface="Calibri"/>
              <a:ea typeface="Calibri"/>
              <a:cs typeface="Calibri"/>
              <a:sym typeface="Calibri"/>
            </a:endParaRPr>
          </a:p>
          <a:p>
            <a:pPr indent="0" lvl="0" marL="0" rtl="0" algn="l">
              <a:spcBef>
                <a:spcPts val="0"/>
              </a:spcBef>
              <a:spcAft>
                <a:spcPts val="0"/>
              </a:spcAft>
              <a:buNone/>
            </a:pPr>
            <a:r>
              <a:t/>
            </a:r>
            <a:endParaRPr sz="1500">
              <a:solidFill>
                <a:schemeClr val="dk1"/>
              </a:solidFill>
              <a:latin typeface="Calibri"/>
              <a:ea typeface="Calibri"/>
              <a:cs typeface="Calibri"/>
              <a:sym typeface="Calibri"/>
            </a:endParaRPr>
          </a:p>
          <a:p>
            <a:pPr indent="0" lvl="0" marL="0" rtl="0" algn="l">
              <a:spcBef>
                <a:spcPts val="0"/>
              </a:spcBef>
              <a:spcAft>
                <a:spcPts val="0"/>
              </a:spcAft>
              <a:buNone/>
            </a:pPr>
            <a:r>
              <a:rPr lang="en" sz="1500">
                <a:solidFill>
                  <a:schemeClr val="dk1"/>
                </a:solidFill>
                <a:latin typeface="Calibri"/>
                <a:ea typeface="Calibri"/>
                <a:cs typeface="Calibri"/>
                <a:sym typeface="Calibri"/>
              </a:rPr>
              <a:t>Alastair Shearer (PE)</a:t>
            </a:r>
            <a:endParaRPr sz="1500">
              <a:solidFill>
                <a:schemeClr val="dk1"/>
              </a:solidFill>
              <a:latin typeface="Calibri"/>
              <a:ea typeface="Calibri"/>
              <a:cs typeface="Calibri"/>
              <a:sym typeface="Calibri"/>
            </a:endParaRPr>
          </a:p>
          <a:p>
            <a:pPr indent="0" lvl="0" marL="0" rtl="0" algn="l">
              <a:spcBef>
                <a:spcPts val="0"/>
              </a:spcBef>
              <a:spcAft>
                <a:spcPts val="0"/>
              </a:spcAft>
              <a:buNone/>
            </a:pPr>
            <a:r>
              <a:t/>
            </a:r>
            <a:endParaRPr sz="1500">
              <a:solidFill>
                <a:schemeClr val="dk1"/>
              </a:solidFill>
              <a:latin typeface="Calibri"/>
              <a:ea typeface="Calibri"/>
              <a:cs typeface="Calibri"/>
              <a:sym typeface="Calibri"/>
            </a:endParaRPr>
          </a:p>
          <a:p>
            <a:pPr indent="0" lvl="0" marL="0" rtl="0" algn="l">
              <a:spcBef>
                <a:spcPts val="0"/>
              </a:spcBef>
              <a:spcAft>
                <a:spcPts val="0"/>
              </a:spcAft>
              <a:buNone/>
            </a:pPr>
            <a:r>
              <a:rPr lang="en" sz="1500">
                <a:solidFill>
                  <a:schemeClr val="dk1"/>
                </a:solidFill>
                <a:latin typeface="Calibri"/>
                <a:ea typeface="Calibri"/>
                <a:cs typeface="Calibri"/>
                <a:sym typeface="Calibri"/>
              </a:rPr>
              <a:t>Lauren McGuigan (ASN)</a:t>
            </a:r>
            <a:endParaRPr sz="1500">
              <a:solidFill>
                <a:schemeClr val="dk1"/>
              </a:solidFill>
              <a:latin typeface="Calibri"/>
              <a:ea typeface="Calibri"/>
              <a:cs typeface="Calibri"/>
              <a:sym typeface="Calibri"/>
            </a:endParaRPr>
          </a:p>
        </p:txBody>
      </p:sp>
      <p:pic>
        <p:nvPicPr>
          <p:cNvPr descr="Description: C:\Users\Elaine\Pictures\2013-01-03 new year 2013\new year 2013 085.GIF" id="76" name="Google Shape;76;p15"/>
          <p:cNvPicPr preferRelativeResize="0"/>
          <p:nvPr/>
        </p:nvPicPr>
        <p:blipFill>
          <a:blip r:embed="rId3">
            <a:alphaModFix/>
          </a:blip>
          <a:stretch>
            <a:fillRect/>
          </a:stretch>
        </p:blipFill>
        <p:spPr>
          <a:xfrm>
            <a:off x="7836750" y="201075"/>
            <a:ext cx="895350" cy="904875"/>
          </a:xfrm>
          <a:prstGeom prst="rect">
            <a:avLst/>
          </a:prstGeom>
          <a:noFill/>
          <a:ln>
            <a:noFill/>
          </a:ln>
        </p:spPr>
      </p:pic>
      <p:sp>
        <p:nvSpPr>
          <p:cNvPr id="77" name="Google Shape;77;p15"/>
          <p:cNvSpPr txBox="1"/>
          <p:nvPr>
            <p:ph idx="1" type="body"/>
          </p:nvPr>
        </p:nvSpPr>
        <p:spPr>
          <a:xfrm>
            <a:off x="2778250" y="1175900"/>
            <a:ext cx="2721900" cy="2828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sz="1500">
                <a:solidFill>
                  <a:schemeClr val="accent5"/>
                </a:solidFill>
                <a:latin typeface="Calibri"/>
                <a:ea typeface="Calibri"/>
                <a:cs typeface="Calibri"/>
                <a:sym typeface="Calibri"/>
              </a:rPr>
              <a:t>New staff - welcome</a:t>
            </a:r>
            <a:endParaRPr b="1" sz="1500">
              <a:solidFill>
                <a:schemeClr val="accent5"/>
              </a:solidFill>
              <a:latin typeface="Calibri"/>
              <a:ea typeface="Calibri"/>
              <a:cs typeface="Calibri"/>
              <a:sym typeface="Calibri"/>
            </a:endParaRPr>
          </a:p>
          <a:p>
            <a:pPr indent="0" lvl="0" marL="0" rtl="0" algn="l">
              <a:spcBef>
                <a:spcPts val="1200"/>
              </a:spcBef>
              <a:spcAft>
                <a:spcPts val="0"/>
              </a:spcAft>
              <a:buNone/>
            </a:pPr>
            <a:r>
              <a:rPr lang="en" sz="1500">
                <a:solidFill>
                  <a:schemeClr val="dk1"/>
                </a:solidFill>
                <a:latin typeface="Calibri"/>
                <a:ea typeface="Calibri"/>
                <a:cs typeface="Calibri"/>
                <a:sym typeface="Calibri"/>
              </a:rPr>
              <a:t>Ashley Montgomery (DHT)</a:t>
            </a:r>
            <a:endParaRPr sz="1500">
              <a:solidFill>
                <a:schemeClr val="dk1"/>
              </a:solidFill>
              <a:latin typeface="Calibri"/>
              <a:ea typeface="Calibri"/>
              <a:cs typeface="Calibri"/>
              <a:sym typeface="Calibri"/>
            </a:endParaRPr>
          </a:p>
          <a:p>
            <a:pPr indent="0" lvl="0" marL="0" rtl="0" algn="l">
              <a:spcBef>
                <a:spcPts val="1200"/>
              </a:spcBef>
              <a:spcAft>
                <a:spcPts val="0"/>
              </a:spcAft>
              <a:buNone/>
            </a:pPr>
            <a:r>
              <a:rPr lang="en" sz="1500">
                <a:solidFill>
                  <a:schemeClr val="dk1"/>
                </a:solidFill>
                <a:latin typeface="Calibri"/>
                <a:ea typeface="Calibri"/>
                <a:cs typeface="Calibri"/>
                <a:sym typeface="Calibri"/>
              </a:rPr>
              <a:t>Andy Murphy (PT ASN)</a:t>
            </a:r>
            <a:endParaRPr sz="1500">
              <a:solidFill>
                <a:schemeClr val="dk1"/>
              </a:solidFill>
              <a:latin typeface="Calibri"/>
              <a:ea typeface="Calibri"/>
              <a:cs typeface="Calibri"/>
              <a:sym typeface="Calibri"/>
            </a:endParaRPr>
          </a:p>
          <a:p>
            <a:pPr indent="0" lvl="0" marL="0" rtl="0" algn="l">
              <a:spcBef>
                <a:spcPts val="1200"/>
              </a:spcBef>
              <a:spcAft>
                <a:spcPts val="1200"/>
              </a:spcAft>
              <a:buNone/>
            </a:pPr>
            <a:r>
              <a:rPr lang="en" sz="1500">
                <a:solidFill>
                  <a:schemeClr val="dk1"/>
                </a:solidFill>
                <a:latin typeface="Calibri"/>
                <a:ea typeface="Calibri"/>
                <a:cs typeface="Calibri"/>
                <a:sym typeface="Calibri"/>
              </a:rPr>
              <a:t>Monica Nunes (HE)</a:t>
            </a:r>
            <a:endParaRPr sz="1500">
              <a:solidFill>
                <a:schemeClr val="dk1"/>
              </a:solidFill>
              <a:latin typeface="Calibri"/>
              <a:ea typeface="Calibri"/>
              <a:cs typeface="Calibri"/>
              <a:sym typeface="Calibri"/>
            </a:endParaRPr>
          </a:p>
        </p:txBody>
      </p:sp>
      <p:sp>
        <p:nvSpPr>
          <p:cNvPr id="78" name="Google Shape;78;p15"/>
          <p:cNvSpPr txBox="1"/>
          <p:nvPr>
            <p:ph idx="1" type="body"/>
          </p:nvPr>
        </p:nvSpPr>
        <p:spPr>
          <a:xfrm>
            <a:off x="5532225" y="2393600"/>
            <a:ext cx="3484200" cy="1872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sz="2093">
              <a:solidFill>
                <a:schemeClr val="dk1"/>
              </a:solidFill>
              <a:latin typeface="Calibri"/>
              <a:ea typeface="Calibri"/>
              <a:cs typeface="Calibri"/>
              <a:sym typeface="Calibri"/>
            </a:endParaRPr>
          </a:p>
          <a:p>
            <a:pPr indent="0" lvl="0" marL="0" rtl="0" algn="l">
              <a:spcBef>
                <a:spcPts val="1200"/>
              </a:spcBef>
              <a:spcAft>
                <a:spcPts val="1200"/>
              </a:spcAft>
              <a:buNone/>
            </a:pPr>
            <a:r>
              <a:t/>
            </a:r>
            <a:endParaRPr sz="1274"/>
          </a:p>
        </p:txBody>
      </p:sp>
      <p:sp>
        <p:nvSpPr>
          <p:cNvPr id="79" name="Google Shape;79;p15"/>
          <p:cNvSpPr txBox="1"/>
          <p:nvPr>
            <p:ph idx="1" type="body"/>
          </p:nvPr>
        </p:nvSpPr>
        <p:spPr>
          <a:xfrm>
            <a:off x="5576350" y="1142025"/>
            <a:ext cx="3440100" cy="3735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sz="1500">
                <a:solidFill>
                  <a:schemeClr val="accent5"/>
                </a:solidFill>
                <a:latin typeface="Calibri"/>
                <a:ea typeface="Calibri"/>
                <a:cs typeface="Calibri"/>
                <a:sym typeface="Calibri"/>
              </a:rPr>
              <a:t>Newly Qualified staff - welcome</a:t>
            </a:r>
            <a:endParaRPr sz="1600">
              <a:solidFill>
                <a:schemeClr val="accent5"/>
              </a:solidFill>
              <a:latin typeface="Calibri"/>
              <a:ea typeface="Calibri"/>
              <a:cs typeface="Calibri"/>
              <a:sym typeface="Calibri"/>
            </a:endParaRPr>
          </a:p>
          <a:p>
            <a:pPr indent="0" lvl="0" marL="0" rtl="0" algn="l">
              <a:spcBef>
                <a:spcPts val="1200"/>
              </a:spcBef>
              <a:spcAft>
                <a:spcPts val="0"/>
              </a:spcAft>
              <a:buNone/>
            </a:pPr>
            <a:r>
              <a:rPr lang="en" sz="1500">
                <a:solidFill>
                  <a:schemeClr val="dk1"/>
                </a:solidFill>
                <a:latin typeface="Calibri"/>
                <a:ea typeface="Calibri"/>
                <a:cs typeface="Calibri"/>
                <a:sym typeface="Calibri"/>
              </a:rPr>
              <a:t>Grace Murdock (History)</a:t>
            </a:r>
            <a:endParaRPr sz="1500">
              <a:solidFill>
                <a:schemeClr val="dk1"/>
              </a:solidFill>
              <a:latin typeface="Calibri"/>
              <a:ea typeface="Calibri"/>
              <a:cs typeface="Calibri"/>
              <a:sym typeface="Calibri"/>
            </a:endParaRPr>
          </a:p>
          <a:p>
            <a:pPr indent="0" lvl="0" marL="0" rtl="0" algn="l">
              <a:spcBef>
                <a:spcPts val="1200"/>
              </a:spcBef>
              <a:spcAft>
                <a:spcPts val="0"/>
              </a:spcAft>
              <a:buNone/>
            </a:pPr>
            <a:r>
              <a:rPr lang="en" sz="1500">
                <a:solidFill>
                  <a:schemeClr val="dk1"/>
                </a:solidFill>
                <a:latin typeface="Calibri"/>
                <a:ea typeface="Calibri"/>
                <a:cs typeface="Calibri"/>
                <a:sym typeface="Calibri"/>
              </a:rPr>
              <a:t>Lindsay Bowie (Modern Studies &amp; History)</a:t>
            </a:r>
            <a:endParaRPr sz="1500">
              <a:solidFill>
                <a:schemeClr val="dk1"/>
              </a:solidFill>
              <a:latin typeface="Calibri"/>
              <a:ea typeface="Calibri"/>
              <a:cs typeface="Calibri"/>
              <a:sym typeface="Calibri"/>
            </a:endParaRPr>
          </a:p>
          <a:p>
            <a:pPr indent="0" lvl="0" marL="0" rtl="0" algn="l">
              <a:spcBef>
                <a:spcPts val="1200"/>
              </a:spcBef>
              <a:spcAft>
                <a:spcPts val="0"/>
              </a:spcAft>
              <a:buNone/>
            </a:pPr>
            <a:r>
              <a:rPr lang="en" sz="1500">
                <a:solidFill>
                  <a:schemeClr val="dk1"/>
                </a:solidFill>
                <a:latin typeface="Calibri"/>
                <a:ea typeface="Calibri"/>
                <a:cs typeface="Calibri"/>
                <a:sym typeface="Calibri"/>
              </a:rPr>
              <a:t>Joanne Caruthers (Business)</a:t>
            </a:r>
            <a:endParaRPr sz="1500">
              <a:solidFill>
                <a:schemeClr val="dk1"/>
              </a:solidFill>
              <a:latin typeface="Calibri"/>
              <a:ea typeface="Calibri"/>
              <a:cs typeface="Calibri"/>
              <a:sym typeface="Calibri"/>
            </a:endParaRPr>
          </a:p>
          <a:p>
            <a:pPr indent="0" lvl="0" marL="0" rtl="0" algn="l">
              <a:spcBef>
                <a:spcPts val="1200"/>
              </a:spcBef>
              <a:spcAft>
                <a:spcPts val="0"/>
              </a:spcAft>
              <a:buNone/>
            </a:pPr>
            <a:r>
              <a:rPr lang="en" sz="1500">
                <a:solidFill>
                  <a:schemeClr val="dk1"/>
                </a:solidFill>
                <a:latin typeface="Calibri"/>
                <a:ea typeface="Calibri"/>
                <a:cs typeface="Calibri"/>
                <a:sym typeface="Calibri"/>
              </a:rPr>
              <a:t>Beth Clark (PE)</a:t>
            </a:r>
            <a:endParaRPr sz="1500">
              <a:solidFill>
                <a:schemeClr val="dk1"/>
              </a:solidFill>
              <a:latin typeface="Calibri"/>
              <a:ea typeface="Calibri"/>
              <a:cs typeface="Calibri"/>
              <a:sym typeface="Calibri"/>
            </a:endParaRPr>
          </a:p>
          <a:p>
            <a:pPr indent="0" lvl="0" marL="0" rtl="0" algn="l">
              <a:spcBef>
                <a:spcPts val="1200"/>
              </a:spcBef>
              <a:spcAft>
                <a:spcPts val="0"/>
              </a:spcAft>
              <a:buNone/>
            </a:pPr>
            <a:r>
              <a:rPr lang="en" sz="1500">
                <a:solidFill>
                  <a:schemeClr val="dk1"/>
                </a:solidFill>
                <a:latin typeface="Calibri"/>
                <a:ea typeface="Calibri"/>
                <a:cs typeface="Calibri"/>
                <a:sym typeface="Calibri"/>
              </a:rPr>
              <a:t>Ruaraidh Stark(PE)</a:t>
            </a:r>
            <a:endParaRPr sz="1500">
              <a:solidFill>
                <a:schemeClr val="dk1"/>
              </a:solidFill>
              <a:latin typeface="Calibri"/>
              <a:ea typeface="Calibri"/>
              <a:cs typeface="Calibri"/>
              <a:sym typeface="Calibri"/>
            </a:endParaRPr>
          </a:p>
          <a:p>
            <a:pPr indent="0" lvl="0" marL="0" rtl="0" algn="l">
              <a:spcBef>
                <a:spcPts val="1200"/>
              </a:spcBef>
              <a:spcAft>
                <a:spcPts val="0"/>
              </a:spcAft>
              <a:buNone/>
            </a:pPr>
            <a:r>
              <a:rPr lang="en" sz="1500">
                <a:solidFill>
                  <a:schemeClr val="dk1"/>
                </a:solidFill>
                <a:latin typeface="Calibri"/>
                <a:ea typeface="Calibri"/>
                <a:cs typeface="Calibri"/>
                <a:sym typeface="Calibri"/>
              </a:rPr>
              <a:t>Conner Allen (English)</a:t>
            </a:r>
            <a:endParaRPr sz="1500">
              <a:solidFill>
                <a:schemeClr val="dk1"/>
              </a:solidFill>
              <a:latin typeface="Calibri"/>
              <a:ea typeface="Calibri"/>
              <a:cs typeface="Calibri"/>
              <a:sym typeface="Calibri"/>
            </a:endParaRPr>
          </a:p>
          <a:p>
            <a:pPr indent="0" lvl="0" marL="0" rtl="0" algn="l">
              <a:spcBef>
                <a:spcPts val="1200"/>
              </a:spcBef>
              <a:spcAft>
                <a:spcPts val="0"/>
              </a:spcAft>
              <a:buNone/>
            </a:pPr>
            <a:r>
              <a:rPr lang="en" sz="1500">
                <a:solidFill>
                  <a:schemeClr val="dk1"/>
                </a:solidFill>
                <a:latin typeface="Calibri"/>
                <a:ea typeface="Calibri"/>
                <a:cs typeface="Calibri"/>
                <a:sym typeface="Calibri"/>
              </a:rPr>
              <a:t>Ellis Grandison (French &amp; Spanish)</a:t>
            </a:r>
            <a:endParaRPr sz="1500">
              <a:solidFill>
                <a:schemeClr val="dk1"/>
              </a:solidFill>
              <a:latin typeface="Calibri"/>
              <a:ea typeface="Calibri"/>
              <a:cs typeface="Calibri"/>
              <a:sym typeface="Calibri"/>
            </a:endParaRPr>
          </a:p>
          <a:p>
            <a:pPr indent="0" lvl="0" marL="0" rtl="0" algn="l">
              <a:spcBef>
                <a:spcPts val="1200"/>
              </a:spcBef>
              <a:spcAft>
                <a:spcPts val="1200"/>
              </a:spcAft>
              <a:buNone/>
            </a:pPr>
            <a:r>
              <a:rPr lang="en" sz="1500">
                <a:solidFill>
                  <a:schemeClr val="dk1"/>
                </a:solidFill>
                <a:latin typeface="Calibri"/>
                <a:ea typeface="Calibri"/>
                <a:cs typeface="Calibri"/>
                <a:sym typeface="Calibri"/>
              </a:rPr>
              <a:t>Nicole Gear (Chemistry)</a:t>
            </a:r>
            <a:endParaRPr sz="1500">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pic>
        <p:nvPicPr>
          <p:cNvPr id="84" name="Google Shape;84;p16" title="Sport Scotland film.jpg"/>
          <p:cNvPicPr preferRelativeResize="0"/>
          <p:nvPr/>
        </p:nvPicPr>
        <p:blipFill>
          <a:blip r:embed="rId3">
            <a:alphaModFix/>
          </a:blip>
          <a:stretch>
            <a:fillRect/>
          </a:stretch>
        </p:blipFill>
        <p:spPr>
          <a:xfrm>
            <a:off x="2212725" y="2431488"/>
            <a:ext cx="2006476" cy="2675293"/>
          </a:xfrm>
          <a:prstGeom prst="rect">
            <a:avLst/>
          </a:prstGeom>
          <a:noFill/>
          <a:ln>
            <a:noFill/>
          </a:ln>
        </p:spPr>
      </p:pic>
      <p:pic>
        <p:nvPicPr>
          <p:cNvPr id="85" name="Google Shape;85;p16" title="maths open doors.jpg"/>
          <p:cNvPicPr preferRelativeResize="0"/>
          <p:nvPr/>
        </p:nvPicPr>
        <p:blipFill>
          <a:blip r:embed="rId4">
            <a:alphaModFix/>
          </a:blip>
          <a:stretch>
            <a:fillRect/>
          </a:stretch>
        </p:blipFill>
        <p:spPr>
          <a:xfrm>
            <a:off x="168550" y="2384113"/>
            <a:ext cx="2044175" cy="2719886"/>
          </a:xfrm>
          <a:prstGeom prst="rect">
            <a:avLst/>
          </a:prstGeom>
          <a:noFill/>
          <a:ln>
            <a:noFill/>
          </a:ln>
        </p:spPr>
      </p:pic>
      <p:pic>
        <p:nvPicPr>
          <p:cNvPr id="86" name="Google Shape;86;p16" title="inter house.jpg"/>
          <p:cNvPicPr preferRelativeResize="0"/>
          <p:nvPr/>
        </p:nvPicPr>
        <p:blipFill>
          <a:blip r:embed="rId5">
            <a:alphaModFix/>
          </a:blip>
          <a:stretch>
            <a:fillRect/>
          </a:stretch>
        </p:blipFill>
        <p:spPr>
          <a:xfrm>
            <a:off x="2548975" y="1352114"/>
            <a:ext cx="2758352" cy="2073074"/>
          </a:xfrm>
          <a:prstGeom prst="rect">
            <a:avLst/>
          </a:prstGeom>
          <a:noFill/>
          <a:ln cap="flat" cmpd="sng" w="9525">
            <a:solidFill>
              <a:schemeClr val="dk2"/>
            </a:solidFill>
            <a:prstDash val="solid"/>
            <a:round/>
            <a:headEnd len="sm" w="sm" type="none"/>
            <a:tailEnd len="sm" w="sm" type="none"/>
          </a:ln>
        </p:spPr>
      </p:pic>
      <p:sp>
        <p:nvSpPr>
          <p:cNvPr id="87" name="Google Shape;87;p16"/>
          <p:cNvSpPr txBox="1"/>
          <p:nvPr>
            <p:ph type="title"/>
          </p:nvPr>
        </p:nvSpPr>
        <p:spPr>
          <a:xfrm>
            <a:off x="244400" y="787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solidFill>
                  <a:schemeClr val="accent5"/>
                </a:solidFill>
                <a:latin typeface="Calibri"/>
                <a:ea typeface="Calibri"/>
                <a:cs typeface="Calibri"/>
                <a:sym typeface="Calibri"/>
              </a:rPr>
              <a:t>Some of what’s been </a:t>
            </a:r>
            <a:endParaRPr b="1">
              <a:solidFill>
                <a:schemeClr val="accent5"/>
              </a:solidFill>
              <a:latin typeface="Calibri"/>
              <a:ea typeface="Calibri"/>
              <a:cs typeface="Calibri"/>
              <a:sym typeface="Calibri"/>
            </a:endParaRPr>
          </a:p>
          <a:p>
            <a:pPr indent="0" lvl="0" marL="0" rtl="0" algn="l">
              <a:spcBef>
                <a:spcPts val="0"/>
              </a:spcBef>
              <a:spcAft>
                <a:spcPts val="0"/>
              </a:spcAft>
              <a:buNone/>
            </a:pPr>
            <a:r>
              <a:rPr b="1" lang="en">
                <a:solidFill>
                  <a:schemeClr val="accent5"/>
                </a:solidFill>
                <a:latin typeface="Calibri"/>
                <a:ea typeface="Calibri"/>
                <a:cs typeface="Calibri"/>
                <a:sym typeface="Calibri"/>
              </a:rPr>
              <a:t>going on…</a:t>
            </a:r>
            <a:endParaRPr b="1">
              <a:solidFill>
                <a:schemeClr val="accent5"/>
              </a:solidFill>
              <a:latin typeface="Calibri"/>
              <a:ea typeface="Calibri"/>
              <a:cs typeface="Calibri"/>
              <a:sym typeface="Calibri"/>
            </a:endParaRPr>
          </a:p>
        </p:txBody>
      </p:sp>
      <p:pic>
        <p:nvPicPr>
          <p:cNvPr descr="Description: C:\Users\Elaine\Pictures\2013-01-03 new year 2013\new year 2013 085.GIF" id="88" name="Google Shape;88;p16"/>
          <p:cNvPicPr preferRelativeResize="0"/>
          <p:nvPr/>
        </p:nvPicPr>
        <p:blipFill rotWithShape="1">
          <a:blip r:embed="rId6">
            <a:alphaModFix/>
          </a:blip>
          <a:srcRect b="0" l="0" r="0" t="0"/>
          <a:stretch/>
        </p:blipFill>
        <p:spPr>
          <a:xfrm>
            <a:off x="7981950" y="226350"/>
            <a:ext cx="895350" cy="904875"/>
          </a:xfrm>
          <a:prstGeom prst="rect">
            <a:avLst/>
          </a:prstGeom>
          <a:noFill/>
          <a:ln>
            <a:noFill/>
          </a:ln>
        </p:spPr>
      </p:pic>
      <p:pic>
        <p:nvPicPr>
          <p:cNvPr id="89" name="Google Shape;89;p16" title="PXL_20250822_112833897.jpg"/>
          <p:cNvPicPr preferRelativeResize="0"/>
          <p:nvPr/>
        </p:nvPicPr>
        <p:blipFill>
          <a:blip r:embed="rId7">
            <a:alphaModFix/>
          </a:blip>
          <a:stretch>
            <a:fillRect/>
          </a:stretch>
        </p:blipFill>
        <p:spPr>
          <a:xfrm>
            <a:off x="168550" y="997700"/>
            <a:ext cx="2348058" cy="1767926"/>
          </a:xfrm>
          <a:prstGeom prst="rect">
            <a:avLst/>
          </a:prstGeom>
          <a:noFill/>
          <a:ln cap="flat" cmpd="sng" w="9525">
            <a:solidFill>
              <a:schemeClr val="dk2"/>
            </a:solidFill>
            <a:prstDash val="solid"/>
            <a:round/>
            <a:headEnd len="sm" w="sm" type="none"/>
            <a:tailEnd len="sm" w="sm" type="none"/>
          </a:ln>
        </p:spPr>
      </p:pic>
      <p:pic>
        <p:nvPicPr>
          <p:cNvPr id="90" name="Google Shape;90;p16" title="PXL_20250821_115959738.jpg"/>
          <p:cNvPicPr preferRelativeResize="0"/>
          <p:nvPr/>
        </p:nvPicPr>
        <p:blipFill>
          <a:blip r:embed="rId8">
            <a:alphaModFix/>
          </a:blip>
          <a:stretch>
            <a:fillRect/>
          </a:stretch>
        </p:blipFill>
        <p:spPr>
          <a:xfrm>
            <a:off x="6418151" y="2614326"/>
            <a:ext cx="1910973" cy="1438825"/>
          </a:xfrm>
          <a:prstGeom prst="rect">
            <a:avLst/>
          </a:prstGeom>
          <a:noFill/>
          <a:ln cap="flat" cmpd="sng" w="9525">
            <a:solidFill>
              <a:schemeClr val="dk2"/>
            </a:solidFill>
            <a:prstDash val="solid"/>
            <a:round/>
            <a:headEnd len="sm" w="sm" type="none"/>
            <a:tailEnd len="sm" w="sm" type="none"/>
          </a:ln>
        </p:spPr>
      </p:pic>
      <p:pic>
        <p:nvPicPr>
          <p:cNvPr id="91" name="Google Shape;91;p16" title="Barcelona.jpg"/>
          <p:cNvPicPr preferRelativeResize="0"/>
          <p:nvPr/>
        </p:nvPicPr>
        <p:blipFill>
          <a:blip r:embed="rId9">
            <a:alphaModFix/>
          </a:blip>
          <a:stretch>
            <a:fillRect/>
          </a:stretch>
        </p:blipFill>
        <p:spPr>
          <a:xfrm>
            <a:off x="4025825" y="3227600"/>
            <a:ext cx="2491486" cy="1876399"/>
          </a:xfrm>
          <a:prstGeom prst="rect">
            <a:avLst/>
          </a:prstGeom>
          <a:noFill/>
          <a:ln cap="flat" cmpd="sng" w="9525">
            <a:solidFill>
              <a:schemeClr val="dk2"/>
            </a:solidFill>
            <a:prstDash val="solid"/>
            <a:round/>
            <a:headEnd len="sm" w="sm" type="none"/>
            <a:tailEnd len="sm" w="sm" type="none"/>
          </a:ln>
        </p:spPr>
      </p:pic>
      <p:pic>
        <p:nvPicPr>
          <p:cNvPr id="92" name="Google Shape;92;p16" title="S6.jpg"/>
          <p:cNvPicPr preferRelativeResize="0"/>
          <p:nvPr/>
        </p:nvPicPr>
        <p:blipFill rotWithShape="1">
          <a:blip r:embed="rId10">
            <a:alphaModFix/>
          </a:blip>
          <a:srcRect b="32533" l="0" r="0" t="10349"/>
          <a:stretch/>
        </p:blipFill>
        <p:spPr>
          <a:xfrm>
            <a:off x="3445775" y="195375"/>
            <a:ext cx="4048550" cy="1734250"/>
          </a:xfrm>
          <a:prstGeom prst="rect">
            <a:avLst/>
          </a:prstGeom>
          <a:noFill/>
          <a:ln cap="flat" cmpd="sng" w="9525">
            <a:solidFill>
              <a:schemeClr val="dk2"/>
            </a:solidFill>
            <a:prstDash val="solid"/>
            <a:round/>
            <a:headEnd len="sm" w="sm" type="none"/>
            <a:tailEnd len="sm" w="sm" type="none"/>
          </a:ln>
        </p:spPr>
      </p:pic>
      <p:pic>
        <p:nvPicPr>
          <p:cNvPr id="93" name="Google Shape;93;p16" title="golf club.jpg"/>
          <p:cNvPicPr preferRelativeResize="0"/>
          <p:nvPr/>
        </p:nvPicPr>
        <p:blipFill>
          <a:blip r:embed="rId11">
            <a:alphaModFix/>
          </a:blip>
          <a:stretch>
            <a:fillRect/>
          </a:stretch>
        </p:blipFill>
        <p:spPr>
          <a:xfrm>
            <a:off x="5339693" y="1762963"/>
            <a:ext cx="1439400" cy="1919174"/>
          </a:xfrm>
          <a:prstGeom prst="rect">
            <a:avLst/>
          </a:prstGeom>
          <a:noFill/>
          <a:ln cap="flat" cmpd="sng" w="9525">
            <a:solidFill>
              <a:schemeClr val="dk2"/>
            </a:solidFill>
            <a:prstDash val="solid"/>
            <a:round/>
            <a:headEnd len="sm" w="sm" type="none"/>
            <a:tailEnd len="sm" w="sm" type="none"/>
          </a:ln>
        </p:spPr>
      </p:pic>
      <p:pic>
        <p:nvPicPr>
          <p:cNvPr id="94" name="Google Shape;94;p16" title="dance club.jpg"/>
          <p:cNvPicPr preferRelativeResize="0"/>
          <p:nvPr/>
        </p:nvPicPr>
        <p:blipFill rotWithShape="1">
          <a:blip r:embed="rId12">
            <a:alphaModFix/>
          </a:blip>
          <a:srcRect b="24677" l="0" r="0" t="17435"/>
          <a:stretch/>
        </p:blipFill>
        <p:spPr>
          <a:xfrm>
            <a:off x="6517300" y="4053146"/>
            <a:ext cx="2420450" cy="1050853"/>
          </a:xfrm>
          <a:prstGeom prst="rect">
            <a:avLst/>
          </a:prstGeom>
          <a:noFill/>
          <a:ln cap="flat" cmpd="sng" w="9525">
            <a:solidFill>
              <a:schemeClr val="dk2"/>
            </a:solidFill>
            <a:prstDash val="solid"/>
            <a:round/>
            <a:headEnd len="sm" w="sm" type="none"/>
            <a:tailEnd len="sm" w="sm" type="none"/>
          </a:ln>
        </p:spPr>
      </p:pic>
      <p:pic>
        <p:nvPicPr>
          <p:cNvPr id="95" name="Google Shape;95;p16" title="Sports Leaders.JPG"/>
          <p:cNvPicPr preferRelativeResize="0"/>
          <p:nvPr/>
        </p:nvPicPr>
        <p:blipFill rotWithShape="1">
          <a:blip r:embed="rId13">
            <a:alphaModFix/>
          </a:blip>
          <a:srcRect b="0" l="0" r="0" t="22791"/>
          <a:stretch/>
        </p:blipFill>
        <p:spPr>
          <a:xfrm>
            <a:off x="7494325" y="1257575"/>
            <a:ext cx="1464900" cy="1508048"/>
          </a:xfrm>
          <a:prstGeom prst="rect">
            <a:avLst/>
          </a:prstGeom>
          <a:noFill/>
          <a:ln cap="flat" cmpd="sng" w="9525">
            <a:solidFill>
              <a:schemeClr val="dk2"/>
            </a:solidFill>
            <a:prstDash val="solid"/>
            <a:round/>
            <a:headEnd len="sm" w="sm" type="none"/>
            <a:tailEnd len="sm" w="sm" type="none"/>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17"/>
          <p:cNvSpPr txBox="1"/>
          <p:nvPr>
            <p:ph type="title"/>
          </p:nvPr>
        </p:nvSpPr>
        <p:spPr>
          <a:xfrm>
            <a:off x="251875" y="1385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solidFill>
                  <a:schemeClr val="accent5"/>
                </a:solidFill>
                <a:latin typeface="Calibri"/>
                <a:ea typeface="Calibri"/>
                <a:cs typeface="Calibri"/>
                <a:sym typeface="Calibri"/>
              </a:rPr>
              <a:t>General Update - Our offer &amp; what’s going on…</a:t>
            </a:r>
            <a:endParaRPr b="1">
              <a:solidFill>
                <a:schemeClr val="accent5"/>
              </a:solidFill>
              <a:latin typeface="Calibri"/>
              <a:ea typeface="Calibri"/>
              <a:cs typeface="Calibri"/>
              <a:sym typeface="Calibri"/>
            </a:endParaRPr>
          </a:p>
        </p:txBody>
      </p:sp>
      <p:pic>
        <p:nvPicPr>
          <p:cNvPr descr="Description: C:\Users\Elaine\Pictures\2013-01-03 new year 2013\new year 2013 085.GIF" id="101" name="Google Shape;101;p17"/>
          <p:cNvPicPr preferRelativeResize="0"/>
          <p:nvPr/>
        </p:nvPicPr>
        <p:blipFill rotWithShape="1">
          <a:blip r:embed="rId3">
            <a:alphaModFix/>
          </a:blip>
          <a:srcRect b="0" l="0" r="0" t="0"/>
          <a:stretch/>
        </p:blipFill>
        <p:spPr>
          <a:xfrm>
            <a:off x="7981950" y="226350"/>
            <a:ext cx="895350" cy="904875"/>
          </a:xfrm>
          <a:prstGeom prst="rect">
            <a:avLst/>
          </a:prstGeom>
          <a:noFill/>
          <a:ln>
            <a:noFill/>
          </a:ln>
        </p:spPr>
      </p:pic>
      <p:pic>
        <p:nvPicPr>
          <p:cNvPr id="102" name="Google Shape;102;p17"/>
          <p:cNvPicPr preferRelativeResize="0"/>
          <p:nvPr/>
        </p:nvPicPr>
        <p:blipFill>
          <a:blip r:embed="rId4">
            <a:alphaModFix/>
          </a:blip>
          <a:stretch>
            <a:fillRect/>
          </a:stretch>
        </p:blipFill>
        <p:spPr>
          <a:xfrm>
            <a:off x="1848950" y="869025"/>
            <a:ext cx="2922157" cy="4127474"/>
          </a:xfrm>
          <a:prstGeom prst="rect">
            <a:avLst/>
          </a:prstGeom>
          <a:noFill/>
          <a:ln>
            <a:noFill/>
          </a:ln>
        </p:spPr>
      </p:pic>
      <p:pic>
        <p:nvPicPr>
          <p:cNvPr id="103" name="Google Shape;103;p17"/>
          <p:cNvPicPr preferRelativeResize="0"/>
          <p:nvPr/>
        </p:nvPicPr>
        <p:blipFill>
          <a:blip r:embed="rId5">
            <a:alphaModFix/>
          </a:blip>
          <a:stretch>
            <a:fillRect/>
          </a:stretch>
        </p:blipFill>
        <p:spPr>
          <a:xfrm>
            <a:off x="5031232" y="836700"/>
            <a:ext cx="2926327" cy="4127476"/>
          </a:xfrm>
          <a:prstGeom prst="rect">
            <a:avLst/>
          </a:prstGeom>
          <a:noFill/>
          <a:ln>
            <a:noFill/>
          </a:ln>
        </p:spPr>
      </p:pic>
      <p:sp>
        <p:nvSpPr>
          <p:cNvPr id="104" name="Google Shape;104;p17"/>
          <p:cNvSpPr txBox="1"/>
          <p:nvPr/>
        </p:nvSpPr>
        <p:spPr>
          <a:xfrm>
            <a:off x="132850" y="1425450"/>
            <a:ext cx="1583400" cy="743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chemeClr val="accent3"/>
                </a:solidFill>
                <a:latin typeface="Caveat"/>
                <a:ea typeface="Caveat"/>
                <a:cs typeface="Caveat"/>
                <a:sym typeface="Caveat"/>
              </a:rPr>
              <a:t>#Findyourthing</a:t>
            </a:r>
            <a:endParaRPr b="1" sz="1800">
              <a:solidFill>
                <a:schemeClr val="accent3"/>
              </a:solidFill>
              <a:latin typeface="Caveat"/>
              <a:ea typeface="Caveat"/>
              <a:cs typeface="Caveat"/>
              <a:sym typeface="Caveat"/>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1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Calibri"/>
                <a:ea typeface="Calibri"/>
                <a:cs typeface="Calibri"/>
                <a:sym typeface="Calibri"/>
              </a:rPr>
              <a:t>SQA Exam Results 2025 - Breadth &amp; Depth by year</a:t>
            </a:r>
            <a:endParaRPr>
              <a:latin typeface="Calibri"/>
              <a:ea typeface="Calibri"/>
              <a:cs typeface="Calibri"/>
              <a:sym typeface="Calibri"/>
            </a:endParaRPr>
          </a:p>
          <a:p>
            <a:pPr indent="0" lvl="0" marL="0" rtl="0" algn="l">
              <a:spcBef>
                <a:spcPts val="0"/>
              </a:spcBef>
              <a:spcAft>
                <a:spcPts val="0"/>
              </a:spcAft>
              <a:buNone/>
            </a:pPr>
            <a:r>
              <a:t/>
            </a:r>
            <a:endParaRPr sz="1700">
              <a:solidFill>
                <a:schemeClr val="accent5"/>
              </a:solidFill>
              <a:latin typeface="Calibri"/>
              <a:ea typeface="Calibri"/>
              <a:cs typeface="Calibri"/>
              <a:sym typeface="Calibri"/>
            </a:endParaRPr>
          </a:p>
        </p:txBody>
      </p:sp>
      <p:pic>
        <p:nvPicPr>
          <p:cNvPr descr="Description: C:\Users\Elaine\Pictures\2013-01-03 new year 2013\new year 2013 085.GIF" id="110" name="Google Shape;110;p18"/>
          <p:cNvPicPr preferRelativeResize="0"/>
          <p:nvPr/>
        </p:nvPicPr>
        <p:blipFill>
          <a:blip r:embed="rId3">
            <a:alphaModFix/>
          </a:blip>
          <a:stretch>
            <a:fillRect/>
          </a:stretch>
        </p:blipFill>
        <p:spPr>
          <a:xfrm>
            <a:off x="7989150" y="201075"/>
            <a:ext cx="895350" cy="904875"/>
          </a:xfrm>
          <a:prstGeom prst="rect">
            <a:avLst/>
          </a:prstGeom>
          <a:noFill/>
          <a:ln>
            <a:noFill/>
          </a:ln>
        </p:spPr>
      </p:pic>
      <p:pic>
        <p:nvPicPr>
          <p:cNvPr id="111" name="Google Shape;111;p18"/>
          <p:cNvPicPr preferRelativeResize="0"/>
          <p:nvPr/>
        </p:nvPicPr>
        <p:blipFill>
          <a:blip r:embed="rId4">
            <a:alphaModFix/>
          </a:blip>
          <a:stretch>
            <a:fillRect/>
          </a:stretch>
        </p:blipFill>
        <p:spPr>
          <a:xfrm>
            <a:off x="855763" y="2133788"/>
            <a:ext cx="2867025" cy="1590675"/>
          </a:xfrm>
          <a:prstGeom prst="rect">
            <a:avLst/>
          </a:prstGeom>
          <a:noFill/>
          <a:ln>
            <a:noFill/>
          </a:ln>
        </p:spPr>
      </p:pic>
      <p:pic>
        <p:nvPicPr>
          <p:cNvPr id="112" name="Google Shape;112;p18"/>
          <p:cNvPicPr preferRelativeResize="0"/>
          <p:nvPr/>
        </p:nvPicPr>
        <p:blipFill>
          <a:blip r:embed="rId5">
            <a:alphaModFix/>
          </a:blip>
          <a:stretch>
            <a:fillRect/>
          </a:stretch>
        </p:blipFill>
        <p:spPr>
          <a:xfrm>
            <a:off x="4687753" y="1601700"/>
            <a:ext cx="3008401" cy="300840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9"/>
                                        </p:tgtEl>
                                        <p:attrNameLst>
                                          <p:attrName>style.visibility</p:attrName>
                                        </p:attrNameLst>
                                      </p:cBhvr>
                                      <p:to>
                                        <p:strVal val="visible"/>
                                      </p:to>
                                    </p:set>
                                    <p:animEffect filter="fade" transition="in">
                                      <p:cBhvr>
                                        <p:cTn dur="1000"/>
                                        <p:tgtEl>
                                          <p:spTgt spid="109"/>
                                        </p:tgtEl>
                                      </p:cBhvr>
                                    </p:animEffect>
                                  </p:childTnLst>
                                </p:cTn>
                              </p:par>
                              <p:par>
                                <p:cTn fill="hold" nodeType="withEffect" presetClass="entr" presetID="10" presetSubtype="0">
                                  <p:stCondLst>
                                    <p:cond delay="0"/>
                                  </p:stCondLst>
                                  <p:childTnLst>
                                    <p:set>
                                      <p:cBhvr>
                                        <p:cTn dur="1" fill="hold">
                                          <p:stCondLst>
                                            <p:cond delay="0"/>
                                          </p:stCondLst>
                                        </p:cTn>
                                        <p:tgtEl>
                                          <p:spTgt spid="110"/>
                                        </p:tgtEl>
                                        <p:attrNameLst>
                                          <p:attrName>style.visibility</p:attrName>
                                        </p:attrNameLst>
                                      </p:cBhvr>
                                      <p:to>
                                        <p:strVal val="visible"/>
                                      </p:to>
                                    </p:set>
                                    <p:animEffect filter="fade" transition="in">
                                      <p:cBhvr>
                                        <p:cTn dur="1000"/>
                                        <p:tgtEl>
                                          <p:spTgt spid="11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19"/>
          <p:cNvSpPr txBox="1"/>
          <p:nvPr>
            <p:ph type="title"/>
          </p:nvPr>
        </p:nvSpPr>
        <p:spPr>
          <a:xfrm>
            <a:off x="438150" y="312200"/>
            <a:ext cx="73320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latin typeface="Calibri"/>
                <a:ea typeface="Calibri"/>
                <a:cs typeface="Calibri"/>
                <a:sym typeface="Calibri"/>
              </a:rPr>
              <a:t>High level messages 2025 - breadth &amp; depth</a:t>
            </a:r>
            <a:endParaRPr>
              <a:latin typeface="Calibri"/>
              <a:ea typeface="Calibri"/>
              <a:cs typeface="Calibri"/>
              <a:sym typeface="Calibri"/>
            </a:endParaRPr>
          </a:p>
        </p:txBody>
      </p:sp>
      <p:sp>
        <p:nvSpPr>
          <p:cNvPr id="118" name="Google Shape;118;p19"/>
          <p:cNvSpPr txBox="1"/>
          <p:nvPr>
            <p:ph idx="1" type="body"/>
          </p:nvPr>
        </p:nvSpPr>
        <p:spPr>
          <a:xfrm>
            <a:off x="438150" y="889100"/>
            <a:ext cx="8097600" cy="386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b="1" sz="1685">
              <a:solidFill>
                <a:schemeClr val="accent5"/>
              </a:solidFill>
              <a:latin typeface="Calibri"/>
              <a:ea typeface="Calibri"/>
              <a:cs typeface="Calibri"/>
              <a:sym typeface="Calibri"/>
            </a:endParaRPr>
          </a:p>
          <a:p>
            <a:pPr indent="0" lvl="0" marL="0" rtl="0" algn="l">
              <a:spcBef>
                <a:spcPts val="0"/>
              </a:spcBef>
              <a:spcAft>
                <a:spcPts val="0"/>
              </a:spcAft>
              <a:buNone/>
            </a:pPr>
            <a:r>
              <a:t/>
            </a:r>
            <a:endParaRPr b="1" sz="1685">
              <a:solidFill>
                <a:schemeClr val="accent5"/>
              </a:solidFill>
              <a:latin typeface="Calibri"/>
              <a:ea typeface="Calibri"/>
              <a:cs typeface="Calibri"/>
              <a:sym typeface="Calibri"/>
            </a:endParaRPr>
          </a:p>
          <a:p>
            <a:pPr indent="-354692" lvl="0" marL="457200" rtl="0" algn="l">
              <a:spcBef>
                <a:spcPts val="0"/>
              </a:spcBef>
              <a:spcAft>
                <a:spcPts val="0"/>
              </a:spcAft>
              <a:buClr>
                <a:schemeClr val="accent5"/>
              </a:buClr>
              <a:buSzPts val="1986"/>
              <a:buFont typeface="Calibri"/>
              <a:buChar char="●"/>
            </a:pPr>
            <a:r>
              <a:rPr b="1" lang="en" sz="1985">
                <a:solidFill>
                  <a:schemeClr val="accent5"/>
                </a:solidFill>
                <a:latin typeface="Calibri"/>
                <a:ea typeface="Calibri"/>
                <a:cs typeface="Calibri"/>
                <a:sym typeface="Calibri"/>
              </a:rPr>
              <a:t>S6 results in breadth and depth are stable</a:t>
            </a:r>
            <a:endParaRPr b="1" sz="1985">
              <a:solidFill>
                <a:schemeClr val="accent5"/>
              </a:solidFill>
              <a:latin typeface="Calibri"/>
              <a:ea typeface="Calibri"/>
              <a:cs typeface="Calibri"/>
              <a:sym typeface="Calibri"/>
            </a:endParaRPr>
          </a:p>
          <a:p>
            <a:pPr indent="0" lvl="0" marL="457200" rtl="0" algn="l">
              <a:spcBef>
                <a:spcPts val="0"/>
              </a:spcBef>
              <a:spcAft>
                <a:spcPts val="0"/>
              </a:spcAft>
              <a:buNone/>
            </a:pPr>
            <a:r>
              <a:t/>
            </a:r>
            <a:endParaRPr b="1" sz="1985">
              <a:solidFill>
                <a:schemeClr val="accent5"/>
              </a:solidFill>
              <a:latin typeface="Calibri"/>
              <a:ea typeface="Calibri"/>
              <a:cs typeface="Calibri"/>
              <a:sym typeface="Calibri"/>
            </a:endParaRPr>
          </a:p>
          <a:p>
            <a:pPr indent="-354692" lvl="0" marL="457200" rtl="0" algn="l">
              <a:spcBef>
                <a:spcPts val="0"/>
              </a:spcBef>
              <a:spcAft>
                <a:spcPts val="0"/>
              </a:spcAft>
              <a:buClr>
                <a:schemeClr val="accent5"/>
              </a:buClr>
              <a:buSzPts val="1986"/>
              <a:buFont typeface="Calibri"/>
              <a:buChar char="●"/>
            </a:pPr>
            <a:r>
              <a:rPr b="1" lang="en" sz="1985">
                <a:solidFill>
                  <a:schemeClr val="accent5"/>
                </a:solidFill>
                <a:latin typeface="Calibri"/>
                <a:ea typeface="Calibri"/>
                <a:cs typeface="Calibri"/>
                <a:sym typeface="Calibri"/>
              </a:rPr>
              <a:t>S5 results (5@) are down compared to previous year group but in line with cohort attainment at S4</a:t>
            </a:r>
            <a:endParaRPr b="1" sz="1985">
              <a:solidFill>
                <a:schemeClr val="accent5"/>
              </a:solidFill>
              <a:latin typeface="Calibri"/>
              <a:ea typeface="Calibri"/>
              <a:cs typeface="Calibri"/>
              <a:sym typeface="Calibri"/>
            </a:endParaRPr>
          </a:p>
          <a:p>
            <a:pPr indent="0" lvl="0" marL="457200" rtl="0" algn="l">
              <a:spcBef>
                <a:spcPts val="0"/>
              </a:spcBef>
              <a:spcAft>
                <a:spcPts val="0"/>
              </a:spcAft>
              <a:buNone/>
            </a:pPr>
            <a:r>
              <a:t/>
            </a:r>
            <a:endParaRPr b="1" sz="1985">
              <a:solidFill>
                <a:schemeClr val="accent5"/>
              </a:solidFill>
              <a:latin typeface="Calibri"/>
              <a:ea typeface="Calibri"/>
              <a:cs typeface="Calibri"/>
              <a:sym typeface="Calibri"/>
            </a:endParaRPr>
          </a:p>
          <a:p>
            <a:pPr indent="-354692" lvl="0" marL="457200" rtl="0" algn="l">
              <a:spcBef>
                <a:spcPts val="0"/>
              </a:spcBef>
              <a:spcAft>
                <a:spcPts val="0"/>
              </a:spcAft>
              <a:buClr>
                <a:schemeClr val="accent5"/>
              </a:buClr>
              <a:buSzPts val="1986"/>
              <a:buFont typeface="Calibri"/>
              <a:buChar char="●"/>
            </a:pPr>
            <a:r>
              <a:rPr b="1" lang="en" sz="1985">
                <a:solidFill>
                  <a:schemeClr val="accent5"/>
                </a:solidFill>
                <a:latin typeface="Calibri"/>
                <a:ea typeface="Calibri"/>
                <a:cs typeface="Calibri"/>
                <a:sym typeface="Calibri"/>
              </a:rPr>
              <a:t>S4 results are back up</a:t>
            </a:r>
            <a:endParaRPr b="1" sz="1985">
              <a:solidFill>
                <a:schemeClr val="accent5"/>
              </a:solidFill>
              <a:latin typeface="Calibri"/>
              <a:ea typeface="Calibri"/>
              <a:cs typeface="Calibri"/>
              <a:sym typeface="Calibri"/>
            </a:endParaRPr>
          </a:p>
        </p:txBody>
      </p:sp>
      <p:pic>
        <p:nvPicPr>
          <p:cNvPr descr="Description: C:\Users\Elaine\Pictures\2013-01-03 new year 2013\new year 2013 085.GIF" id="119" name="Google Shape;119;p19"/>
          <p:cNvPicPr preferRelativeResize="0"/>
          <p:nvPr/>
        </p:nvPicPr>
        <p:blipFill>
          <a:blip r:embed="rId3">
            <a:alphaModFix/>
          </a:blip>
          <a:stretch>
            <a:fillRect/>
          </a:stretch>
        </p:blipFill>
        <p:spPr>
          <a:xfrm>
            <a:off x="7912950" y="201075"/>
            <a:ext cx="895350" cy="9048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20"/>
          <p:cNvSpPr txBox="1"/>
          <p:nvPr>
            <p:ph type="title"/>
          </p:nvPr>
        </p:nvSpPr>
        <p:spPr>
          <a:xfrm>
            <a:off x="361950" y="388400"/>
            <a:ext cx="7505700" cy="9546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solidFill>
                  <a:schemeClr val="accent5"/>
                </a:solidFill>
                <a:latin typeface="Calibri"/>
                <a:ea typeface="Calibri"/>
                <a:cs typeface="Calibri"/>
                <a:sym typeface="Calibri"/>
              </a:rPr>
              <a:t>SQA Results 2025 - S6</a:t>
            </a:r>
            <a:endParaRPr b="1">
              <a:solidFill>
                <a:schemeClr val="accent5"/>
              </a:solidFill>
              <a:latin typeface="Calibri"/>
              <a:ea typeface="Calibri"/>
              <a:cs typeface="Calibri"/>
              <a:sym typeface="Calibri"/>
            </a:endParaRPr>
          </a:p>
          <a:p>
            <a:pPr indent="0" lvl="0" marL="0" rtl="0" algn="l">
              <a:spcBef>
                <a:spcPts val="0"/>
              </a:spcBef>
              <a:spcAft>
                <a:spcPts val="0"/>
              </a:spcAft>
              <a:buNone/>
            </a:pPr>
            <a:r>
              <a:t/>
            </a:r>
            <a:endParaRPr/>
          </a:p>
        </p:txBody>
      </p:sp>
      <p:pic>
        <p:nvPicPr>
          <p:cNvPr descr="Description: C:\Users\Elaine\Pictures\2013-01-03 new year 2013\new year 2013 085.GIF" id="125" name="Google Shape;125;p20"/>
          <p:cNvPicPr preferRelativeResize="0"/>
          <p:nvPr/>
        </p:nvPicPr>
        <p:blipFill>
          <a:blip r:embed="rId3">
            <a:alphaModFix/>
          </a:blip>
          <a:stretch>
            <a:fillRect/>
          </a:stretch>
        </p:blipFill>
        <p:spPr>
          <a:xfrm>
            <a:off x="7912950" y="277275"/>
            <a:ext cx="895350" cy="904875"/>
          </a:xfrm>
          <a:prstGeom prst="rect">
            <a:avLst/>
          </a:prstGeom>
          <a:noFill/>
          <a:ln>
            <a:noFill/>
          </a:ln>
        </p:spPr>
      </p:pic>
      <p:sp>
        <p:nvSpPr>
          <p:cNvPr id="126" name="Google Shape;126;p20"/>
          <p:cNvSpPr txBox="1"/>
          <p:nvPr/>
        </p:nvSpPr>
        <p:spPr>
          <a:xfrm>
            <a:off x="372450" y="1182150"/>
            <a:ext cx="8399100" cy="3671400"/>
          </a:xfrm>
          <a:prstGeom prst="rect">
            <a:avLst/>
          </a:prstGeom>
          <a:noFill/>
          <a:ln>
            <a:noFill/>
          </a:ln>
        </p:spPr>
        <p:txBody>
          <a:bodyPr anchorCtr="0" anchor="t" bIns="91425" lIns="91425" spcFirstLastPara="1" rIns="91425" wrap="square" tIns="91425">
            <a:spAutoFit/>
          </a:bodyPr>
          <a:lstStyle/>
          <a:p>
            <a:pPr indent="0" lvl="0" marL="0" rtl="0" algn="l">
              <a:lnSpc>
                <a:spcPct val="138000"/>
              </a:lnSpc>
              <a:spcBef>
                <a:spcPts val="0"/>
              </a:spcBef>
              <a:spcAft>
                <a:spcPts val="0"/>
              </a:spcAft>
              <a:buNone/>
            </a:pPr>
            <a:r>
              <a:rPr lang="en">
                <a:solidFill>
                  <a:srgbClr val="F3F3F3"/>
                </a:solidFill>
                <a:latin typeface="Calibri"/>
                <a:ea typeface="Calibri"/>
                <a:cs typeface="Calibri"/>
                <a:sym typeface="Calibri"/>
              </a:rPr>
              <a:t>     </a:t>
            </a:r>
            <a:r>
              <a:rPr b="1" lang="en">
                <a:solidFill>
                  <a:srgbClr val="F3F3F3"/>
                </a:solidFill>
                <a:latin typeface="Calibri"/>
                <a:ea typeface="Calibri"/>
                <a:cs typeface="Calibri"/>
                <a:sym typeface="Calibri"/>
              </a:rPr>
              <a:t>	</a:t>
            </a:r>
            <a:r>
              <a:rPr lang="en">
                <a:solidFill>
                  <a:srgbClr val="F3F3F3"/>
                </a:solidFill>
                <a:latin typeface="Calibri"/>
                <a:ea typeface="Calibri"/>
                <a:cs typeface="Calibri"/>
                <a:sym typeface="Calibri"/>
              </a:rPr>
              <a:t>                                	</a:t>
            </a:r>
            <a:endParaRPr>
              <a:solidFill>
                <a:srgbClr val="F3F3F3"/>
              </a:solidFill>
              <a:latin typeface="Calibri"/>
              <a:ea typeface="Calibri"/>
              <a:cs typeface="Calibri"/>
              <a:sym typeface="Calibri"/>
            </a:endParaRPr>
          </a:p>
          <a:p>
            <a:pPr indent="457200" lvl="0" marL="914400" rtl="0" algn="l">
              <a:lnSpc>
                <a:spcPct val="138000"/>
              </a:lnSpc>
              <a:spcBef>
                <a:spcPts val="0"/>
              </a:spcBef>
              <a:spcAft>
                <a:spcPts val="0"/>
              </a:spcAft>
              <a:buNone/>
            </a:pPr>
            <a:r>
              <a:rPr lang="en">
                <a:solidFill>
                  <a:schemeClr val="dk1"/>
                </a:solidFill>
                <a:latin typeface="Calibri"/>
                <a:ea typeface="Calibri"/>
                <a:cs typeface="Calibri"/>
                <a:sym typeface="Calibri"/>
              </a:rPr>
              <a:t>2025		2024		2023</a:t>
            </a:r>
            <a:r>
              <a:rPr lang="en">
                <a:solidFill>
                  <a:srgbClr val="F3F3F3"/>
                </a:solidFill>
                <a:latin typeface="Calibri"/>
                <a:ea typeface="Calibri"/>
                <a:cs typeface="Calibri"/>
                <a:sym typeface="Calibri"/>
              </a:rPr>
              <a:t>		2022		2021         	2020       	2019          	2018 </a:t>
            </a:r>
            <a:endParaRPr>
              <a:solidFill>
                <a:srgbClr val="F3F3F3"/>
              </a:solidFill>
              <a:latin typeface="Calibri"/>
              <a:ea typeface="Calibri"/>
              <a:cs typeface="Calibri"/>
              <a:sym typeface="Calibri"/>
            </a:endParaRPr>
          </a:p>
          <a:p>
            <a:pPr indent="457200" lvl="0" marL="4572000" rtl="0" algn="l">
              <a:lnSpc>
                <a:spcPct val="138000"/>
              </a:lnSpc>
              <a:spcBef>
                <a:spcPts val="0"/>
              </a:spcBef>
              <a:spcAft>
                <a:spcPts val="0"/>
              </a:spcAft>
              <a:buNone/>
            </a:pPr>
            <a:r>
              <a:rPr lang="en" sz="1200">
                <a:solidFill>
                  <a:srgbClr val="F3F3F3"/>
                </a:solidFill>
                <a:latin typeface="Calibri"/>
                <a:ea typeface="Calibri"/>
                <a:cs typeface="Calibri"/>
                <a:sym typeface="Calibri"/>
              </a:rPr>
              <a:t>(ACM)		(PJ)</a:t>
            </a:r>
            <a:r>
              <a:rPr b="1" lang="en" sz="1200">
                <a:solidFill>
                  <a:srgbClr val="F3F3F3"/>
                </a:solidFill>
                <a:latin typeface="Calibri"/>
                <a:ea typeface="Calibri"/>
                <a:cs typeface="Calibri"/>
                <a:sym typeface="Calibri"/>
              </a:rPr>
              <a:t>   </a:t>
            </a:r>
            <a:r>
              <a:rPr b="1" lang="en">
                <a:solidFill>
                  <a:srgbClr val="F3F3F3"/>
                </a:solidFill>
                <a:latin typeface="Calibri"/>
                <a:ea typeface="Calibri"/>
                <a:cs typeface="Calibri"/>
                <a:sym typeface="Calibri"/>
              </a:rPr>
              <a:t>          	                                	</a:t>
            </a:r>
            <a:r>
              <a:rPr lang="en">
                <a:solidFill>
                  <a:srgbClr val="F3F3F3"/>
                </a:solidFill>
                <a:latin typeface="Calibri"/>
                <a:ea typeface="Calibri"/>
                <a:cs typeface="Calibri"/>
                <a:sym typeface="Calibri"/>
              </a:rPr>
              <a:t>                    	</a:t>
            </a:r>
            <a:endParaRPr sz="1100">
              <a:solidFill>
                <a:srgbClr val="F3F3F3"/>
              </a:solidFill>
            </a:endParaRPr>
          </a:p>
          <a:p>
            <a:pPr indent="0" lvl="0" marL="0" rtl="0" algn="l">
              <a:lnSpc>
                <a:spcPct val="138000"/>
              </a:lnSpc>
              <a:spcBef>
                <a:spcPts val="0"/>
              </a:spcBef>
              <a:spcAft>
                <a:spcPts val="0"/>
              </a:spcAft>
              <a:buNone/>
            </a:pPr>
            <a:r>
              <a:rPr lang="en">
                <a:solidFill>
                  <a:srgbClr val="F3F3F3"/>
                </a:solidFill>
                <a:latin typeface="Calibri"/>
                <a:ea typeface="Calibri"/>
                <a:cs typeface="Calibri"/>
                <a:sym typeface="Calibri"/>
              </a:rPr>
              <a:t>1+ at AH           	34%		</a:t>
            </a:r>
            <a:r>
              <a:rPr lang="en">
                <a:solidFill>
                  <a:schemeClr val="dk1"/>
                </a:solidFill>
                <a:latin typeface="Calibri"/>
                <a:ea typeface="Calibri"/>
                <a:cs typeface="Calibri"/>
                <a:sym typeface="Calibri"/>
              </a:rPr>
              <a:t>35%	</a:t>
            </a:r>
            <a:r>
              <a:rPr lang="en">
                <a:solidFill>
                  <a:srgbClr val="F3F3F3"/>
                </a:solidFill>
                <a:latin typeface="Calibri"/>
                <a:ea typeface="Calibri"/>
                <a:cs typeface="Calibri"/>
                <a:sym typeface="Calibri"/>
              </a:rPr>
              <a:t>	</a:t>
            </a:r>
            <a:r>
              <a:rPr lang="en">
                <a:solidFill>
                  <a:schemeClr val="dk1"/>
                </a:solidFill>
                <a:latin typeface="Calibri"/>
                <a:ea typeface="Calibri"/>
                <a:cs typeface="Calibri"/>
                <a:sym typeface="Calibri"/>
              </a:rPr>
              <a:t>30%</a:t>
            </a:r>
            <a:r>
              <a:rPr lang="en">
                <a:solidFill>
                  <a:srgbClr val="F3F3F3"/>
                </a:solidFill>
                <a:latin typeface="Calibri"/>
                <a:ea typeface="Calibri"/>
                <a:cs typeface="Calibri"/>
                <a:sym typeface="Calibri"/>
              </a:rPr>
              <a:t>		30%		41%    </a:t>
            </a:r>
            <a:r>
              <a:rPr b="1" lang="en">
                <a:solidFill>
                  <a:srgbClr val="F3F3F3"/>
                </a:solidFill>
                <a:latin typeface="Calibri"/>
                <a:ea typeface="Calibri"/>
                <a:cs typeface="Calibri"/>
                <a:sym typeface="Calibri"/>
              </a:rPr>
              <a:t>        	</a:t>
            </a:r>
            <a:r>
              <a:rPr lang="en">
                <a:solidFill>
                  <a:srgbClr val="F3F3F3"/>
                </a:solidFill>
                <a:latin typeface="Calibri"/>
                <a:ea typeface="Calibri"/>
                <a:cs typeface="Calibri"/>
                <a:sym typeface="Calibri"/>
              </a:rPr>
              <a:t>35%</a:t>
            </a:r>
            <a:r>
              <a:rPr b="1" lang="en">
                <a:solidFill>
                  <a:srgbClr val="F3F3F3"/>
                </a:solidFill>
                <a:latin typeface="Calibri"/>
                <a:ea typeface="Calibri"/>
                <a:cs typeface="Calibri"/>
                <a:sym typeface="Calibri"/>
              </a:rPr>
              <a:t>         	</a:t>
            </a:r>
            <a:r>
              <a:rPr lang="en">
                <a:solidFill>
                  <a:srgbClr val="F3F3F3"/>
                </a:solidFill>
                <a:latin typeface="Calibri"/>
                <a:ea typeface="Calibri"/>
                <a:cs typeface="Calibri"/>
                <a:sym typeface="Calibri"/>
              </a:rPr>
              <a:t>35% </a:t>
            </a:r>
            <a:r>
              <a:rPr b="1" lang="en">
                <a:solidFill>
                  <a:srgbClr val="F3F3F3"/>
                </a:solidFill>
                <a:latin typeface="Calibri"/>
                <a:ea typeface="Calibri"/>
                <a:cs typeface="Calibri"/>
                <a:sym typeface="Calibri"/>
              </a:rPr>
              <a:t>            </a:t>
            </a:r>
            <a:r>
              <a:rPr lang="en">
                <a:solidFill>
                  <a:srgbClr val="F3F3F3"/>
                </a:solidFill>
                <a:latin typeface="Calibri"/>
                <a:ea typeface="Calibri"/>
                <a:cs typeface="Calibri"/>
                <a:sym typeface="Calibri"/>
              </a:rPr>
              <a:t>40%</a:t>
            </a:r>
            <a:r>
              <a:rPr b="1" lang="en">
                <a:solidFill>
                  <a:srgbClr val="F3F3F3"/>
                </a:solidFill>
                <a:latin typeface="Calibri"/>
                <a:ea typeface="Calibri"/>
                <a:cs typeface="Calibri"/>
                <a:sym typeface="Calibri"/>
              </a:rPr>
              <a:t>                	         	        	</a:t>
            </a:r>
            <a:endParaRPr b="1">
              <a:solidFill>
                <a:srgbClr val="F3F3F3"/>
              </a:solidFill>
              <a:latin typeface="Calibri"/>
              <a:ea typeface="Calibri"/>
              <a:cs typeface="Calibri"/>
              <a:sym typeface="Calibri"/>
            </a:endParaRPr>
          </a:p>
          <a:p>
            <a:pPr indent="0" lvl="0" marL="0" rtl="0" algn="l">
              <a:lnSpc>
                <a:spcPct val="138000"/>
              </a:lnSpc>
              <a:spcBef>
                <a:spcPts val="0"/>
              </a:spcBef>
              <a:spcAft>
                <a:spcPts val="0"/>
              </a:spcAft>
              <a:buNone/>
            </a:pPr>
            <a:r>
              <a:rPr lang="en">
                <a:solidFill>
                  <a:srgbClr val="F3F3F3"/>
                </a:solidFill>
                <a:latin typeface="Calibri"/>
                <a:ea typeface="Calibri"/>
                <a:cs typeface="Calibri"/>
                <a:sym typeface="Calibri"/>
              </a:rPr>
              <a:t>2+ at AH            	18%		</a:t>
            </a:r>
            <a:r>
              <a:rPr lang="en">
                <a:solidFill>
                  <a:schemeClr val="dk1"/>
                </a:solidFill>
                <a:latin typeface="Calibri"/>
                <a:ea typeface="Calibri"/>
                <a:cs typeface="Calibri"/>
                <a:sym typeface="Calibri"/>
              </a:rPr>
              <a:t>19%</a:t>
            </a:r>
            <a:r>
              <a:rPr b="1" lang="en">
                <a:solidFill>
                  <a:srgbClr val="B6D7A8"/>
                </a:solidFill>
                <a:latin typeface="Calibri"/>
                <a:ea typeface="Calibri"/>
                <a:cs typeface="Calibri"/>
                <a:sym typeface="Calibri"/>
              </a:rPr>
              <a:t>	</a:t>
            </a:r>
            <a:r>
              <a:rPr lang="en">
                <a:solidFill>
                  <a:srgbClr val="F3F3F3"/>
                </a:solidFill>
                <a:latin typeface="Calibri"/>
                <a:ea typeface="Calibri"/>
                <a:cs typeface="Calibri"/>
                <a:sym typeface="Calibri"/>
              </a:rPr>
              <a:t>	</a:t>
            </a:r>
            <a:r>
              <a:rPr lang="en">
                <a:solidFill>
                  <a:schemeClr val="dk1"/>
                </a:solidFill>
                <a:latin typeface="Calibri"/>
                <a:ea typeface="Calibri"/>
                <a:cs typeface="Calibri"/>
                <a:sym typeface="Calibri"/>
              </a:rPr>
              <a:t>17%</a:t>
            </a:r>
            <a:r>
              <a:rPr lang="en">
                <a:solidFill>
                  <a:srgbClr val="F3F3F3"/>
                </a:solidFill>
                <a:latin typeface="Calibri"/>
                <a:ea typeface="Calibri"/>
                <a:cs typeface="Calibri"/>
                <a:sym typeface="Calibri"/>
              </a:rPr>
              <a:t>		16%		22%     </a:t>
            </a:r>
            <a:r>
              <a:rPr b="1" lang="en">
                <a:solidFill>
                  <a:srgbClr val="F3F3F3"/>
                </a:solidFill>
                <a:latin typeface="Calibri"/>
                <a:ea typeface="Calibri"/>
                <a:cs typeface="Calibri"/>
                <a:sym typeface="Calibri"/>
              </a:rPr>
              <a:t>       	</a:t>
            </a:r>
            <a:r>
              <a:rPr lang="en">
                <a:solidFill>
                  <a:srgbClr val="F3F3F3"/>
                </a:solidFill>
                <a:latin typeface="Calibri"/>
                <a:ea typeface="Calibri"/>
                <a:cs typeface="Calibri"/>
                <a:sym typeface="Calibri"/>
              </a:rPr>
              <a:t>13%</a:t>
            </a:r>
            <a:r>
              <a:rPr b="1" lang="en">
                <a:solidFill>
                  <a:srgbClr val="F3F3F3"/>
                </a:solidFill>
                <a:latin typeface="Calibri"/>
                <a:ea typeface="Calibri"/>
                <a:cs typeface="Calibri"/>
                <a:sym typeface="Calibri"/>
              </a:rPr>
              <a:t>         	</a:t>
            </a:r>
            <a:r>
              <a:rPr lang="en">
                <a:solidFill>
                  <a:srgbClr val="F3F3F3"/>
                </a:solidFill>
                <a:latin typeface="Calibri"/>
                <a:ea typeface="Calibri"/>
                <a:cs typeface="Calibri"/>
                <a:sym typeface="Calibri"/>
              </a:rPr>
              <a:t>19%  </a:t>
            </a:r>
            <a:r>
              <a:rPr b="1" lang="en">
                <a:solidFill>
                  <a:srgbClr val="F3F3F3"/>
                </a:solidFill>
                <a:latin typeface="Calibri"/>
                <a:ea typeface="Calibri"/>
                <a:cs typeface="Calibri"/>
                <a:sym typeface="Calibri"/>
              </a:rPr>
              <a:t>            </a:t>
            </a:r>
            <a:r>
              <a:rPr lang="en">
                <a:solidFill>
                  <a:srgbClr val="F3F3F3"/>
                </a:solidFill>
                <a:latin typeface="Calibri"/>
                <a:ea typeface="Calibri"/>
                <a:cs typeface="Calibri"/>
                <a:sym typeface="Calibri"/>
              </a:rPr>
              <a:t>22%</a:t>
            </a:r>
            <a:r>
              <a:rPr b="1" lang="en">
                <a:solidFill>
                  <a:srgbClr val="F3F3F3"/>
                </a:solidFill>
                <a:latin typeface="Calibri"/>
                <a:ea typeface="Calibri"/>
                <a:cs typeface="Calibri"/>
                <a:sym typeface="Calibri"/>
              </a:rPr>
              <a:t>  	           	</a:t>
            </a:r>
            <a:r>
              <a:rPr lang="en">
                <a:solidFill>
                  <a:srgbClr val="F3F3F3"/>
                </a:solidFill>
                <a:latin typeface="Calibri"/>
                <a:ea typeface="Calibri"/>
                <a:cs typeface="Calibri"/>
                <a:sym typeface="Calibri"/>
              </a:rPr>
              <a:t>      	           	                    	</a:t>
            </a:r>
            <a:endParaRPr>
              <a:solidFill>
                <a:srgbClr val="F3F3F3"/>
              </a:solidFill>
              <a:latin typeface="Calibri"/>
              <a:ea typeface="Calibri"/>
              <a:cs typeface="Calibri"/>
              <a:sym typeface="Calibri"/>
            </a:endParaRPr>
          </a:p>
          <a:p>
            <a:pPr indent="0" lvl="0" marL="0" rtl="0" algn="l">
              <a:lnSpc>
                <a:spcPct val="138000"/>
              </a:lnSpc>
              <a:spcBef>
                <a:spcPts val="0"/>
              </a:spcBef>
              <a:spcAft>
                <a:spcPts val="0"/>
              </a:spcAft>
              <a:buNone/>
            </a:pPr>
            <a:r>
              <a:rPr lang="en">
                <a:solidFill>
                  <a:srgbClr val="F3F3F3"/>
                </a:solidFill>
                <a:latin typeface="Calibri"/>
                <a:ea typeface="Calibri"/>
                <a:cs typeface="Calibri"/>
                <a:sym typeface="Calibri"/>
              </a:rPr>
              <a:t>3+ at AH</a:t>
            </a:r>
            <a:r>
              <a:rPr b="1" lang="en">
                <a:solidFill>
                  <a:srgbClr val="F3F3F3"/>
                </a:solidFill>
                <a:latin typeface="Calibri"/>
                <a:ea typeface="Calibri"/>
                <a:cs typeface="Calibri"/>
                <a:sym typeface="Calibri"/>
              </a:rPr>
              <a:t>           	</a:t>
            </a:r>
            <a:r>
              <a:rPr lang="en">
                <a:solidFill>
                  <a:srgbClr val="F3F3F3"/>
                </a:solidFill>
                <a:latin typeface="Calibri"/>
                <a:ea typeface="Calibri"/>
                <a:cs typeface="Calibri"/>
                <a:sym typeface="Calibri"/>
              </a:rPr>
              <a:t>5%</a:t>
            </a:r>
            <a:r>
              <a:rPr b="1" lang="en">
                <a:solidFill>
                  <a:srgbClr val="F3F3F3"/>
                </a:solidFill>
                <a:latin typeface="Calibri"/>
                <a:ea typeface="Calibri"/>
                <a:cs typeface="Calibri"/>
                <a:sym typeface="Calibri"/>
              </a:rPr>
              <a:t>		</a:t>
            </a:r>
            <a:r>
              <a:rPr lang="en">
                <a:solidFill>
                  <a:schemeClr val="dk1"/>
                </a:solidFill>
                <a:latin typeface="Calibri"/>
                <a:ea typeface="Calibri"/>
                <a:cs typeface="Calibri"/>
                <a:sym typeface="Calibri"/>
              </a:rPr>
              <a:t>8%</a:t>
            </a:r>
            <a:r>
              <a:rPr b="1" lang="en">
                <a:solidFill>
                  <a:srgbClr val="F3F3F3"/>
                </a:solidFill>
                <a:latin typeface="Calibri"/>
                <a:ea typeface="Calibri"/>
                <a:cs typeface="Calibri"/>
                <a:sym typeface="Calibri"/>
              </a:rPr>
              <a:t>		</a:t>
            </a:r>
            <a:r>
              <a:rPr lang="en">
                <a:solidFill>
                  <a:schemeClr val="dk1"/>
                </a:solidFill>
                <a:latin typeface="Calibri"/>
                <a:ea typeface="Calibri"/>
                <a:cs typeface="Calibri"/>
                <a:sym typeface="Calibri"/>
              </a:rPr>
              <a:t>5%</a:t>
            </a:r>
            <a:r>
              <a:rPr b="1" lang="en">
                <a:solidFill>
                  <a:srgbClr val="F3F3F3"/>
                </a:solidFill>
                <a:latin typeface="Calibri"/>
                <a:ea typeface="Calibri"/>
                <a:cs typeface="Calibri"/>
                <a:sym typeface="Calibri"/>
              </a:rPr>
              <a:t>		6%		</a:t>
            </a:r>
            <a:r>
              <a:rPr lang="en">
                <a:solidFill>
                  <a:srgbClr val="F3F3F3"/>
                </a:solidFill>
                <a:latin typeface="Calibri"/>
                <a:ea typeface="Calibri"/>
                <a:cs typeface="Calibri"/>
                <a:sym typeface="Calibri"/>
              </a:rPr>
              <a:t>7%</a:t>
            </a:r>
            <a:r>
              <a:rPr b="1" lang="en">
                <a:solidFill>
                  <a:srgbClr val="F3F3F3"/>
                </a:solidFill>
                <a:latin typeface="Calibri"/>
                <a:ea typeface="Calibri"/>
                <a:cs typeface="Calibri"/>
                <a:sym typeface="Calibri"/>
              </a:rPr>
              <a:t>             	</a:t>
            </a:r>
            <a:r>
              <a:rPr lang="en">
                <a:solidFill>
                  <a:srgbClr val="F3F3F3"/>
                </a:solidFill>
                <a:latin typeface="Calibri"/>
                <a:ea typeface="Calibri"/>
                <a:cs typeface="Calibri"/>
                <a:sym typeface="Calibri"/>
              </a:rPr>
              <a:t>1%</a:t>
            </a:r>
            <a:r>
              <a:rPr b="1" lang="en">
                <a:solidFill>
                  <a:srgbClr val="F3F3F3"/>
                </a:solidFill>
                <a:latin typeface="Calibri"/>
                <a:ea typeface="Calibri"/>
                <a:cs typeface="Calibri"/>
                <a:sym typeface="Calibri"/>
              </a:rPr>
              <a:t>          	</a:t>
            </a:r>
            <a:r>
              <a:rPr lang="en">
                <a:solidFill>
                  <a:srgbClr val="F3F3F3"/>
                </a:solidFill>
                <a:latin typeface="Calibri"/>
                <a:ea typeface="Calibri"/>
                <a:cs typeface="Calibri"/>
                <a:sym typeface="Calibri"/>
              </a:rPr>
              <a:t>6% </a:t>
            </a:r>
            <a:r>
              <a:rPr b="1" lang="en">
                <a:solidFill>
                  <a:srgbClr val="F3F3F3"/>
                </a:solidFill>
                <a:latin typeface="Calibri"/>
                <a:ea typeface="Calibri"/>
                <a:cs typeface="Calibri"/>
                <a:sym typeface="Calibri"/>
              </a:rPr>
              <a:t>                 </a:t>
            </a:r>
            <a:r>
              <a:rPr lang="en">
                <a:solidFill>
                  <a:srgbClr val="F3F3F3"/>
                </a:solidFill>
                <a:latin typeface="Calibri"/>
                <a:ea typeface="Calibri"/>
                <a:cs typeface="Calibri"/>
                <a:sym typeface="Calibri"/>
              </a:rPr>
              <a:t>9%</a:t>
            </a:r>
            <a:r>
              <a:rPr b="1" lang="en">
                <a:solidFill>
                  <a:srgbClr val="F3F3F3"/>
                </a:solidFill>
                <a:latin typeface="Calibri"/>
                <a:ea typeface="Calibri"/>
                <a:cs typeface="Calibri"/>
                <a:sym typeface="Calibri"/>
              </a:rPr>
              <a:t>     </a:t>
            </a:r>
            <a:r>
              <a:rPr lang="en">
                <a:solidFill>
                  <a:srgbClr val="F3F3F3"/>
                </a:solidFill>
                <a:latin typeface="Calibri"/>
                <a:ea typeface="Calibri"/>
                <a:cs typeface="Calibri"/>
                <a:sym typeface="Calibri"/>
              </a:rPr>
              <a:t>             	 </a:t>
            </a:r>
            <a:endParaRPr>
              <a:solidFill>
                <a:srgbClr val="F3F3F3"/>
              </a:solidFill>
              <a:latin typeface="Calibri"/>
              <a:ea typeface="Calibri"/>
              <a:cs typeface="Calibri"/>
              <a:sym typeface="Calibri"/>
            </a:endParaRPr>
          </a:p>
          <a:p>
            <a:pPr indent="0" lvl="0" marL="0" rtl="0" algn="l">
              <a:lnSpc>
                <a:spcPct val="138000"/>
              </a:lnSpc>
              <a:spcBef>
                <a:spcPts val="0"/>
              </a:spcBef>
              <a:spcAft>
                <a:spcPts val="0"/>
              </a:spcAft>
              <a:buNone/>
            </a:pPr>
            <a:r>
              <a:rPr lang="en">
                <a:solidFill>
                  <a:srgbClr val="F3F3F3"/>
                </a:solidFill>
                <a:latin typeface="Calibri"/>
                <a:ea typeface="Calibri"/>
                <a:cs typeface="Calibri"/>
                <a:sym typeface="Calibri"/>
              </a:rPr>
              <a:t>5+ Higher		54%		</a:t>
            </a:r>
            <a:r>
              <a:rPr lang="en">
                <a:solidFill>
                  <a:schemeClr val="dk1"/>
                </a:solidFill>
                <a:latin typeface="Calibri"/>
                <a:ea typeface="Calibri"/>
                <a:cs typeface="Calibri"/>
                <a:sym typeface="Calibri"/>
              </a:rPr>
              <a:t>54%</a:t>
            </a:r>
            <a:r>
              <a:rPr b="1" lang="en">
                <a:solidFill>
                  <a:srgbClr val="B6D7A8"/>
                </a:solidFill>
                <a:latin typeface="Calibri"/>
                <a:ea typeface="Calibri"/>
                <a:cs typeface="Calibri"/>
                <a:sym typeface="Calibri"/>
              </a:rPr>
              <a:t>	</a:t>
            </a:r>
            <a:r>
              <a:rPr lang="en">
                <a:solidFill>
                  <a:srgbClr val="F3F3F3"/>
                </a:solidFill>
                <a:latin typeface="Calibri"/>
                <a:ea typeface="Calibri"/>
                <a:cs typeface="Calibri"/>
                <a:sym typeface="Calibri"/>
              </a:rPr>
              <a:t>	</a:t>
            </a:r>
            <a:r>
              <a:rPr lang="en">
                <a:solidFill>
                  <a:schemeClr val="dk1"/>
                </a:solidFill>
                <a:latin typeface="Calibri"/>
                <a:ea typeface="Calibri"/>
                <a:cs typeface="Calibri"/>
                <a:sym typeface="Calibri"/>
              </a:rPr>
              <a:t>48%</a:t>
            </a:r>
            <a:r>
              <a:rPr lang="en">
                <a:solidFill>
                  <a:srgbClr val="F3F3F3"/>
                </a:solidFill>
                <a:latin typeface="Calibri"/>
                <a:ea typeface="Calibri"/>
                <a:cs typeface="Calibri"/>
                <a:sym typeface="Calibri"/>
              </a:rPr>
              <a:t>		57%		60%            	55%		56%		57%</a:t>
            </a:r>
            <a:endParaRPr>
              <a:solidFill>
                <a:srgbClr val="F3F3F3"/>
              </a:solidFill>
              <a:latin typeface="Calibri"/>
              <a:ea typeface="Calibri"/>
              <a:cs typeface="Calibri"/>
              <a:sym typeface="Calibri"/>
            </a:endParaRPr>
          </a:p>
          <a:p>
            <a:pPr indent="0" lvl="0" marL="0" rtl="0" algn="l">
              <a:lnSpc>
                <a:spcPct val="138000"/>
              </a:lnSpc>
              <a:spcBef>
                <a:spcPts val="0"/>
              </a:spcBef>
              <a:spcAft>
                <a:spcPts val="0"/>
              </a:spcAft>
              <a:buNone/>
            </a:pPr>
            <a:r>
              <a:rPr lang="en">
                <a:solidFill>
                  <a:srgbClr val="F3F3F3"/>
                </a:solidFill>
                <a:latin typeface="Calibri"/>
                <a:ea typeface="Calibri"/>
                <a:cs typeface="Calibri"/>
                <a:sym typeface="Calibri"/>
              </a:rPr>
              <a:t>(accumulate)		</a:t>
            </a:r>
            <a:endParaRPr sz="1100">
              <a:solidFill>
                <a:srgbClr val="F3F3F3"/>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21"/>
          <p:cNvSpPr txBox="1"/>
          <p:nvPr>
            <p:ph type="title"/>
          </p:nvPr>
        </p:nvSpPr>
        <p:spPr>
          <a:xfrm>
            <a:off x="361950" y="388400"/>
            <a:ext cx="7505700" cy="9546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solidFill>
                  <a:schemeClr val="accent5"/>
                </a:solidFill>
                <a:latin typeface="Calibri"/>
                <a:ea typeface="Calibri"/>
                <a:cs typeface="Calibri"/>
                <a:sym typeface="Calibri"/>
              </a:rPr>
              <a:t>SQA Results 2025 - S5 </a:t>
            </a:r>
            <a:endParaRPr b="1">
              <a:solidFill>
                <a:schemeClr val="accent5"/>
              </a:solidFill>
              <a:latin typeface="Calibri"/>
              <a:ea typeface="Calibri"/>
              <a:cs typeface="Calibri"/>
              <a:sym typeface="Calibri"/>
            </a:endParaRPr>
          </a:p>
          <a:p>
            <a:pPr indent="0" lvl="0" marL="0" rtl="0" algn="l">
              <a:spcBef>
                <a:spcPts val="0"/>
              </a:spcBef>
              <a:spcAft>
                <a:spcPts val="0"/>
              </a:spcAft>
              <a:buNone/>
            </a:pPr>
            <a:r>
              <a:t/>
            </a:r>
            <a:endParaRPr/>
          </a:p>
        </p:txBody>
      </p:sp>
      <p:pic>
        <p:nvPicPr>
          <p:cNvPr descr="Description: C:\Users\Elaine\Pictures\2013-01-03 new year 2013\new year 2013 085.GIF" id="132" name="Google Shape;132;p21"/>
          <p:cNvPicPr preferRelativeResize="0"/>
          <p:nvPr/>
        </p:nvPicPr>
        <p:blipFill>
          <a:blip r:embed="rId3">
            <a:alphaModFix/>
          </a:blip>
          <a:stretch>
            <a:fillRect/>
          </a:stretch>
        </p:blipFill>
        <p:spPr>
          <a:xfrm>
            <a:off x="7912950" y="277275"/>
            <a:ext cx="895350" cy="904875"/>
          </a:xfrm>
          <a:prstGeom prst="rect">
            <a:avLst/>
          </a:prstGeom>
          <a:noFill/>
          <a:ln>
            <a:noFill/>
          </a:ln>
        </p:spPr>
      </p:pic>
      <p:sp>
        <p:nvSpPr>
          <p:cNvPr id="133" name="Google Shape;133;p21"/>
          <p:cNvSpPr txBox="1"/>
          <p:nvPr/>
        </p:nvSpPr>
        <p:spPr>
          <a:xfrm>
            <a:off x="372450" y="1182150"/>
            <a:ext cx="8399100" cy="3310200"/>
          </a:xfrm>
          <a:prstGeom prst="rect">
            <a:avLst/>
          </a:prstGeom>
          <a:noFill/>
          <a:ln>
            <a:noFill/>
          </a:ln>
        </p:spPr>
        <p:txBody>
          <a:bodyPr anchorCtr="0" anchor="t" bIns="91425" lIns="91425" spcFirstLastPara="1" rIns="91425" wrap="square" tIns="91425">
            <a:spAutoFit/>
          </a:bodyPr>
          <a:lstStyle/>
          <a:p>
            <a:pPr indent="0" lvl="0" marL="0" rtl="0" algn="l">
              <a:lnSpc>
                <a:spcPct val="138000"/>
              </a:lnSpc>
              <a:spcBef>
                <a:spcPts val="0"/>
              </a:spcBef>
              <a:spcAft>
                <a:spcPts val="0"/>
              </a:spcAft>
              <a:buNone/>
            </a:pPr>
            <a:r>
              <a:rPr lang="en">
                <a:solidFill>
                  <a:srgbClr val="F3F3F3"/>
                </a:solidFill>
                <a:latin typeface="Calibri"/>
                <a:ea typeface="Calibri"/>
                <a:cs typeface="Calibri"/>
                <a:sym typeface="Calibri"/>
              </a:rPr>
              <a:t>     </a:t>
            </a:r>
            <a:r>
              <a:rPr b="1" lang="en">
                <a:solidFill>
                  <a:srgbClr val="F3F3F3"/>
                </a:solidFill>
                <a:latin typeface="Calibri"/>
                <a:ea typeface="Calibri"/>
                <a:cs typeface="Calibri"/>
                <a:sym typeface="Calibri"/>
              </a:rPr>
              <a:t>	</a:t>
            </a:r>
            <a:r>
              <a:rPr lang="en">
                <a:solidFill>
                  <a:srgbClr val="F3F3F3"/>
                </a:solidFill>
                <a:latin typeface="Calibri"/>
                <a:ea typeface="Calibri"/>
                <a:cs typeface="Calibri"/>
                <a:sym typeface="Calibri"/>
              </a:rPr>
              <a:t>                                	</a:t>
            </a:r>
            <a:endParaRPr>
              <a:solidFill>
                <a:srgbClr val="F3F3F3"/>
              </a:solidFill>
              <a:latin typeface="Calibri"/>
              <a:ea typeface="Calibri"/>
              <a:cs typeface="Calibri"/>
              <a:sym typeface="Calibri"/>
            </a:endParaRPr>
          </a:p>
          <a:p>
            <a:pPr indent="457200" lvl="0" marL="914400" rtl="0" algn="l">
              <a:lnSpc>
                <a:spcPct val="138000"/>
              </a:lnSpc>
              <a:spcBef>
                <a:spcPts val="0"/>
              </a:spcBef>
              <a:spcAft>
                <a:spcPts val="0"/>
              </a:spcAft>
              <a:buNone/>
            </a:pPr>
            <a:r>
              <a:rPr b="1" lang="en">
                <a:solidFill>
                  <a:schemeClr val="dk1"/>
                </a:solidFill>
                <a:latin typeface="Calibri"/>
                <a:ea typeface="Calibri"/>
                <a:cs typeface="Calibri"/>
                <a:sym typeface="Calibri"/>
              </a:rPr>
              <a:t>2025</a:t>
            </a:r>
            <a:r>
              <a:rPr lang="en">
                <a:solidFill>
                  <a:schemeClr val="dk1"/>
                </a:solidFill>
                <a:latin typeface="Calibri"/>
                <a:ea typeface="Calibri"/>
                <a:cs typeface="Calibri"/>
                <a:sym typeface="Calibri"/>
              </a:rPr>
              <a:t>		2024		2023</a:t>
            </a:r>
            <a:r>
              <a:rPr lang="en">
                <a:solidFill>
                  <a:schemeClr val="accent5"/>
                </a:solidFill>
                <a:latin typeface="Calibri"/>
                <a:ea typeface="Calibri"/>
                <a:cs typeface="Calibri"/>
                <a:sym typeface="Calibri"/>
              </a:rPr>
              <a:t>	</a:t>
            </a:r>
            <a:r>
              <a:rPr lang="en">
                <a:solidFill>
                  <a:srgbClr val="F3F3F3"/>
                </a:solidFill>
                <a:latin typeface="Calibri"/>
                <a:ea typeface="Calibri"/>
                <a:cs typeface="Calibri"/>
                <a:sym typeface="Calibri"/>
              </a:rPr>
              <a:t>	2022		2021         	2020       2019          2018                   </a:t>
            </a:r>
            <a:endParaRPr>
              <a:solidFill>
                <a:srgbClr val="F3F3F3"/>
              </a:solidFill>
              <a:latin typeface="Calibri"/>
              <a:ea typeface="Calibri"/>
              <a:cs typeface="Calibri"/>
              <a:sym typeface="Calibri"/>
            </a:endParaRPr>
          </a:p>
          <a:p>
            <a:pPr indent="0" lvl="0" marL="5029200" rtl="0" algn="l">
              <a:lnSpc>
                <a:spcPct val="138000"/>
              </a:lnSpc>
              <a:spcBef>
                <a:spcPts val="0"/>
              </a:spcBef>
              <a:spcAft>
                <a:spcPts val="0"/>
              </a:spcAft>
              <a:buNone/>
            </a:pPr>
            <a:r>
              <a:rPr lang="en" sz="1200">
                <a:solidFill>
                  <a:srgbClr val="F3F3F3"/>
                </a:solidFill>
                <a:latin typeface="Calibri"/>
                <a:ea typeface="Calibri"/>
                <a:cs typeface="Calibri"/>
                <a:sym typeface="Calibri"/>
              </a:rPr>
              <a:t>(ACM)		(PJ)</a:t>
            </a:r>
            <a:r>
              <a:rPr b="1" lang="en" sz="1200">
                <a:solidFill>
                  <a:srgbClr val="F3F3F3"/>
                </a:solidFill>
                <a:latin typeface="Calibri"/>
                <a:ea typeface="Calibri"/>
                <a:cs typeface="Calibri"/>
                <a:sym typeface="Calibri"/>
              </a:rPr>
              <a:t>   </a:t>
            </a:r>
            <a:r>
              <a:rPr b="1" lang="en">
                <a:solidFill>
                  <a:srgbClr val="F3F3F3"/>
                </a:solidFill>
                <a:latin typeface="Calibri"/>
                <a:ea typeface="Calibri"/>
                <a:cs typeface="Calibri"/>
                <a:sym typeface="Calibri"/>
              </a:rPr>
              <a:t>          	                                	</a:t>
            </a:r>
            <a:r>
              <a:rPr lang="en">
                <a:solidFill>
                  <a:srgbClr val="F3F3F3"/>
                </a:solidFill>
                <a:latin typeface="Calibri"/>
                <a:ea typeface="Calibri"/>
                <a:cs typeface="Calibri"/>
                <a:sym typeface="Calibri"/>
              </a:rPr>
              <a:t>                    </a:t>
            </a:r>
            <a:r>
              <a:rPr lang="en">
                <a:solidFill>
                  <a:schemeClr val="dk1"/>
                </a:solidFill>
                <a:latin typeface="Calibri"/>
                <a:ea typeface="Calibri"/>
                <a:cs typeface="Calibri"/>
                <a:sym typeface="Calibri"/>
              </a:rPr>
              <a:t>	</a:t>
            </a:r>
            <a:endParaRPr>
              <a:solidFill>
                <a:schemeClr val="dk1"/>
              </a:solidFill>
              <a:latin typeface="Calibri"/>
              <a:ea typeface="Calibri"/>
              <a:cs typeface="Calibri"/>
              <a:sym typeface="Calibri"/>
            </a:endParaRPr>
          </a:p>
          <a:p>
            <a:pPr indent="0" lvl="0" marL="0" rtl="0" algn="l">
              <a:lnSpc>
                <a:spcPct val="138000"/>
              </a:lnSpc>
              <a:spcBef>
                <a:spcPts val="0"/>
              </a:spcBef>
              <a:spcAft>
                <a:spcPts val="0"/>
              </a:spcAft>
              <a:buNone/>
            </a:pPr>
            <a:r>
              <a:rPr lang="en" sz="1100">
                <a:solidFill>
                  <a:schemeClr val="dk1"/>
                </a:solidFill>
              </a:rPr>
              <a:t> </a:t>
            </a:r>
            <a:endParaRPr>
              <a:solidFill>
                <a:schemeClr val="dk1"/>
              </a:solidFill>
              <a:latin typeface="Calibri"/>
              <a:ea typeface="Calibri"/>
              <a:cs typeface="Calibri"/>
              <a:sym typeface="Calibri"/>
            </a:endParaRPr>
          </a:p>
          <a:p>
            <a:pPr indent="0" lvl="0" marL="0" rtl="0" algn="l">
              <a:lnSpc>
                <a:spcPct val="138000"/>
              </a:lnSpc>
              <a:spcBef>
                <a:spcPts val="0"/>
              </a:spcBef>
              <a:spcAft>
                <a:spcPts val="0"/>
              </a:spcAft>
              <a:buNone/>
            </a:pPr>
            <a:r>
              <a:rPr lang="en">
                <a:solidFill>
                  <a:schemeClr val="dk1"/>
                </a:solidFill>
                <a:latin typeface="Calibri"/>
                <a:ea typeface="Calibri"/>
                <a:cs typeface="Calibri"/>
                <a:sym typeface="Calibri"/>
              </a:rPr>
              <a:t>5 + Highers               </a:t>
            </a:r>
            <a:r>
              <a:rPr b="1" lang="en">
                <a:solidFill>
                  <a:schemeClr val="dk1"/>
                </a:solidFill>
                <a:latin typeface="Calibri"/>
                <a:ea typeface="Calibri"/>
                <a:cs typeface="Calibri"/>
                <a:sym typeface="Calibri"/>
              </a:rPr>
              <a:t>32% </a:t>
            </a:r>
            <a:r>
              <a:rPr lang="en">
                <a:solidFill>
                  <a:schemeClr val="dk1"/>
                </a:solidFill>
                <a:latin typeface="Calibri"/>
                <a:ea typeface="Calibri"/>
                <a:cs typeface="Calibri"/>
                <a:sym typeface="Calibri"/>
              </a:rPr>
              <a:t>  	35%		38%		 30% </a:t>
            </a:r>
            <a:r>
              <a:rPr lang="en">
                <a:solidFill>
                  <a:schemeClr val="dk1"/>
                </a:solidFill>
                <a:highlight>
                  <a:srgbClr val="FFFF00"/>
                </a:highlight>
                <a:latin typeface="Calibri"/>
                <a:ea typeface="Calibri"/>
                <a:cs typeface="Calibri"/>
                <a:sym typeface="Calibri"/>
              </a:rPr>
              <a:t>		</a:t>
            </a:r>
            <a:r>
              <a:rPr lang="en">
                <a:solidFill>
                  <a:schemeClr val="dk1"/>
                </a:solidFill>
                <a:latin typeface="Calibri"/>
                <a:ea typeface="Calibri"/>
                <a:cs typeface="Calibri"/>
                <a:sym typeface="Calibri"/>
              </a:rPr>
              <a:t>36%</a:t>
            </a:r>
            <a:r>
              <a:rPr b="1" lang="en">
                <a:solidFill>
                  <a:schemeClr val="dk1"/>
                </a:solidFill>
                <a:highlight>
                  <a:srgbClr val="FFFF00"/>
                </a:highlight>
                <a:latin typeface="Calibri"/>
                <a:ea typeface="Calibri"/>
                <a:cs typeface="Calibri"/>
                <a:sym typeface="Calibri"/>
              </a:rPr>
              <a:t>	</a:t>
            </a:r>
            <a:r>
              <a:rPr lang="en">
                <a:solidFill>
                  <a:schemeClr val="dk1"/>
                </a:solidFill>
                <a:latin typeface="Calibri"/>
                <a:ea typeface="Calibri"/>
                <a:cs typeface="Calibri"/>
                <a:sym typeface="Calibri"/>
              </a:rPr>
              <a:t>           42%</a:t>
            </a:r>
            <a:r>
              <a:rPr b="1" lang="en">
                <a:solidFill>
                  <a:schemeClr val="dk1"/>
                </a:solidFill>
                <a:latin typeface="Calibri"/>
                <a:ea typeface="Calibri"/>
                <a:cs typeface="Calibri"/>
                <a:sym typeface="Calibri"/>
              </a:rPr>
              <a:t> </a:t>
            </a:r>
            <a:r>
              <a:rPr lang="en">
                <a:solidFill>
                  <a:schemeClr val="dk1"/>
                </a:solidFill>
                <a:latin typeface="Calibri"/>
                <a:ea typeface="Calibri"/>
                <a:cs typeface="Calibri"/>
                <a:sym typeface="Calibri"/>
              </a:rPr>
              <a:t>         37%             39%             	         	      	                                                                                	                                                        	</a:t>
            </a:r>
            <a:endParaRPr>
              <a:solidFill>
                <a:schemeClr val="dk1"/>
              </a:solidFill>
              <a:latin typeface="Calibri"/>
              <a:ea typeface="Calibri"/>
              <a:cs typeface="Calibri"/>
              <a:sym typeface="Calibri"/>
            </a:endParaRPr>
          </a:p>
          <a:p>
            <a:pPr indent="0" lvl="0" marL="0" rtl="0" algn="l">
              <a:lnSpc>
                <a:spcPct val="138000"/>
              </a:lnSpc>
              <a:spcBef>
                <a:spcPts val="0"/>
              </a:spcBef>
              <a:spcAft>
                <a:spcPts val="0"/>
              </a:spcAft>
              <a:buNone/>
            </a:pPr>
            <a:r>
              <a:rPr lang="en">
                <a:solidFill>
                  <a:schemeClr val="dk1"/>
                </a:solidFill>
                <a:latin typeface="Calibri"/>
                <a:ea typeface="Calibri"/>
                <a:cs typeface="Calibri"/>
                <a:sym typeface="Calibri"/>
              </a:rPr>
              <a:t>3 + Highers               </a:t>
            </a:r>
            <a:r>
              <a:rPr b="1" lang="en">
                <a:solidFill>
                  <a:schemeClr val="dk1"/>
                </a:solidFill>
                <a:latin typeface="Calibri"/>
                <a:ea typeface="Calibri"/>
                <a:cs typeface="Calibri"/>
                <a:sym typeface="Calibri"/>
              </a:rPr>
              <a:t>58%</a:t>
            </a:r>
            <a:r>
              <a:rPr lang="en">
                <a:solidFill>
                  <a:schemeClr val="dk1"/>
                </a:solidFill>
                <a:latin typeface="Calibri"/>
                <a:ea typeface="Calibri"/>
                <a:cs typeface="Calibri"/>
                <a:sym typeface="Calibri"/>
              </a:rPr>
              <a:t>	      	69%		61%		 59%     	65%            	67%          62%	     59%             	       	       	             </a:t>
            </a:r>
            <a:r>
              <a:rPr b="1" lang="en">
                <a:solidFill>
                  <a:schemeClr val="dk1"/>
                </a:solidFill>
                <a:latin typeface="Calibri"/>
                <a:ea typeface="Calibri"/>
                <a:cs typeface="Calibri"/>
                <a:sym typeface="Calibri"/>
              </a:rPr>
              <a:t>  	</a:t>
            </a:r>
            <a:r>
              <a:rPr lang="en">
                <a:solidFill>
                  <a:schemeClr val="dk1"/>
                </a:solidFill>
                <a:latin typeface="Calibri"/>
                <a:ea typeface="Calibri"/>
                <a:cs typeface="Calibri"/>
                <a:sym typeface="Calibri"/>
              </a:rPr>
              <a:t>                                            	                    	</a:t>
            </a:r>
            <a:endParaRPr>
              <a:solidFill>
                <a:schemeClr val="dk1"/>
              </a:solidFill>
              <a:latin typeface="Calibri"/>
              <a:ea typeface="Calibri"/>
              <a:cs typeface="Calibri"/>
              <a:sym typeface="Calibri"/>
            </a:endParaRPr>
          </a:p>
          <a:p>
            <a:pPr indent="0" lvl="0" marL="0" rtl="0" algn="l">
              <a:lnSpc>
                <a:spcPct val="138000"/>
              </a:lnSpc>
              <a:spcBef>
                <a:spcPts val="0"/>
              </a:spcBef>
              <a:spcAft>
                <a:spcPts val="0"/>
              </a:spcAft>
              <a:buNone/>
            </a:pPr>
            <a:r>
              <a:rPr lang="en">
                <a:solidFill>
                  <a:schemeClr val="dk1"/>
                </a:solidFill>
                <a:latin typeface="Calibri"/>
                <a:ea typeface="Calibri"/>
                <a:cs typeface="Calibri"/>
                <a:sym typeface="Calibri"/>
              </a:rPr>
              <a:t>1 + Higher                  </a:t>
            </a:r>
            <a:r>
              <a:rPr b="1" lang="en">
                <a:solidFill>
                  <a:schemeClr val="dk1"/>
                </a:solidFill>
                <a:latin typeface="Calibri"/>
                <a:ea typeface="Calibri"/>
                <a:cs typeface="Calibri"/>
                <a:sym typeface="Calibri"/>
              </a:rPr>
              <a:t>74%  </a:t>
            </a:r>
            <a:r>
              <a:rPr lang="en">
                <a:solidFill>
                  <a:schemeClr val="dk1"/>
                </a:solidFill>
                <a:latin typeface="Calibri"/>
                <a:ea typeface="Calibri"/>
                <a:cs typeface="Calibri"/>
                <a:sym typeface="Calibri"/>
              </a:rPr>
              <a:t>   	74%	</a:t>
            </a:r>
            <a:r>
              <a:rPr lang="en">
                <a:solidFill>
                  <a:srgbClr val="93C47D"/>
                </a:solidFill>
                <a:latin typeface="Calibri"/>
                <a:ea typeface="Calibri"/>
                <a:cs typeface="Calibri"/>
                <a:sym typeface="Calibri"/>
              </a:rPr>
              <a:t>	</a:t>
            </a:r>
            <a:r>
              <a:rPr lang="en">
                <a:solidFill>
                  <a:schemeClr val="dk1"/>
                </a:solidFill>
                <a:latin typeface="Calibri"/>
                <a:ea typeface="Calibri"/>
                <a:cs typeface="Calibri"/>
                <a:sym typeface="Calibri"/>
              </a:rPr>
              <a:t>83%</a:t>
            </a:r>
            <a:r>
              <a:rPr lang="en">
                <a:solidFill>
                  <a:srgbClr val="B6D7A8"/>
                </a:solidFill>
                <a:latin typeface="Calibri"/>
                <a:ea typeface="Calibri"/>
                <a:cs typeface="Calibri"/>
                <a:sym typeface="Calibri"/>
              </a:rPr>
              <a:t>	</a:t>
            </a:r>
            <a:r>
              <a:rPr lang="en">
                <a:solidFill>
                  <a:srgbClr val="F3F3F3"/>
                </a:solidFill>
                <a:latin typeface="Calibri"/>
                <a:ea typeface="Calibri"/>
                <a:cs typeface="Calibri"/>
                <a:sym typeface="Calibri"/>
              </a:rPr>
              <a:t>	75%   		81%           	83%           78%            78%             	           		</a:t>
            </a:r>
            <a:r>
              <a:rPr lang="en" sz="1100"/>
              <a:t> </a:t>
            </a:r>
            <a:endParaRPr>
              <a:solidFill>
                <a:srgbClr val="F3F3F3"/>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late">
  <a:themeElements>
    <a:clrScheme name="Slate">
      <a:dk1>
        <a:srgbClr val="FFFFFF"/>
      </a:dk1>
      <a:lt1>
        <a:srgbClr val="37474F"/>
      </a:lt1>
      <a:dk2>
        <a:srgbClr val="9E9E9E"/>
      </a:dk2>
      <a:lt2>
        <a:srgbClr val="E0E0E0"/>
      </a:lt2>
      <a:accent1>
        <a:srgbClr val="616161"/>
      </a:accent1>
      <a:accent2>
        <a:srgbClr val="78909C"/>
      </a:accent2>
      <a:accent3>
        <a:srgbClr val="CACACA"/>
      </a:accent3>
      <a:accent4>
        <a:srgbClr val="64FFDA"/>
      </a:accent4>
      <a:accent5>
        <a:srgbClr val="FFD966"/>
      </a:accent5>
      <a:accent6>
        <a:srgbClr val="F5F5F5"/>
      </a:accent6>
      <a:hlink>
        <a:srgbClr val="FFD966"/>
      </a:hlink>
      <a:folHlink>
        <a:srgbClr val="FFD9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